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1" r:id="rId1"/>
    <p:sldMasterId id="2147483712" r:id="rId2"/>
  </p:sldMasterIdLst>
  <p:notesMasterIdLst>
    <p:notesMasterId r:id="rId17"/>
  </p:notesMasterIdLst>
  <p:sldIdLst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64" r:id="rId11"/>
    <p:sldId id="265" r:id="rId12"/>
    <p:sldId id="266" r:id="rId13"/>
    <p:sldId id="278" r:id="rId14"/>
    <p:sldId id="279" r:id="rId15"/>
    <p:sldId id="280" r:id="rId16"/>
  </p:sldIdLst>
  <p:sldSz cx="9144000" cy="5143500" type="screen16x9"/>
  <p:notesSz cx="6858000" cy="9144000"/>
  <p:embeddedFontLst>
    <p:embeddedFont>
      <p:font typeface="Avenir Next For Intuit" panose="020B0503020202020204" pitchFamily="34" charset="77"/>
      <p:regular r:id="rId18"/>
      <p:bold r:id="rId19"/>
      <p:italic r:id="rId20"/>
      <p:boldItalic r:id="rId21"/>
    </p:embeddedFont>
    <p:embeddedFont>
      <p:font typeface="AvenirNext forINTUIT W05 Demi" panose="020B0503020202020204" pitchFamily="34" charset="77"/>
      <p:regular r:id="rId22"/>
      <p:bold r:id="rId23"/>
      <p:italic r:id="rId24"/>
      <p:boldItalic r:id="rId25"/>
    </p:embeddedFont>
    <p:embeddedFont>
      <p:font typeface="AvenirNext forINTUIT W05 Medium" panose="020B0503020202020204" pitchFamily="34" charset="77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46"/>
  </p:normalViewPr>
  <p:slideViewPr>
    <p:cSldViewPr snapToGrid="0">
      <p:cViewPr varScale="1">
        <p:scale>
          <a:sx n="120" d="100"/>
          <a:sy n="120" d="100"/>
        </p:scale>
        <p:origin x="200" y="4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8850b45a01_0_3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8850b45a01_0_3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8850b45a01_0_3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8850b45a01_0_3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8850b45a01_0_3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8850b45a01_0_3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body" idx="1"/>
          </p:nvPr>
        </p:nvSpPr>
        <p:spPr>
          <a:xfrm>
            <a:off x="375979" y="1481328"/>
            <a:ext cx="8331000" cy="28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238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111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376526" y="145473"/>
            <a:ext cx="83346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i="0" u="none" strike="noStrike" cap="non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>
            <a:spLocks noGrp="1"/>
          </p:cNvSpPr>
          <p:nvPr>
            <p:ph type="body" idx="1"/>
          </p:nvPr>
        </p:nvSpPr>
        <p:spPr>
          <a:xfrm>
            <a:off x="395793" y="3760508"/>
            <a:ext cx="5313900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venir Next For Intuit"/>
              <a:buNone/>
              <a:defRPr sz="17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venir Next For Intuit"/>
              <a:buNone/>
              <a:defRPr sz="1100" b="0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dt" idx="10"/>
          </p:nvPr>
        </p:nvSpPr>
        <p:spPr>
          <a:xfrm>
            <a:off x="395793" y="3322934"/>
            <a:ext cx="5313900" cy="2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/>
          </p:nvPr>
        </p:nvSpPr>
        <p:spPr>
          <a:xfrm>
            <a:off x="395793" y="1484320"/>
            <a:ext cx="5314800" cy="18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venirNext forINTUIT W05 Demi"/>
              <a:buNone/>
              <a:defRPr sz="3700" b="0" i="0" u="none" strike="noStrike" cap="none">
                <a:solidFill>
                  <a:schemeClr val="dk1"/>
                </a:solidFill>
                <a:latin typeface="AvenirNext forINTUIT W05 Demi"/>
                <a:ea typeface="AvenirNext forINTUIT W05 Demi"/>
                <a:cs typeface="AvenirNext forINTUIT W05 Demi"/>
                <a:sym typeface="AvenirNext forINTUIT W05 Dem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125" name="Google Shape;125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5793" y="400936"/>
            <a:ext cx="2156256" cy="69761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-2244636" y="-716919"/>
            <a:ext cx="148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Bolt color palette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With Hex Codes and RGB values</a:t>
            </a:r>
            <a:endParaRPr sz="1100"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-2244636" y="145473"/>
            <a:ext cx="887400" cy="340200"/>
          </a:xfrm>
          <a:prstGeom prst="rect">
            <a:avLst/>
          </a:prstGeom>
          <a:solidFill>
            <a:srgbClr val="108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16-128-0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108000</a:t>
            </a:r>
            <a:endParaRPr sz="1100"/>
          </a:p>
        </p:txBody>
      </p:sp>
      <p:sp>
        <p:nvSpPr>
          <p:cNvPr id="128" name="Google Shape;128;p16"/>
          <p:cNvSpPr/>
          <p:nvPr/>
        </p:nvSpPr>
        <p:spPr>
          <a:xfrm>
            <a:off x="-2244636" y="510252"/>
            <a:ext cx="887400" cy="340200"/>
          </a:xfrm>
          <a:prstGeom prst="rect">
            <a:avLst/>
          </a:prstGeom>
          <a:solidFill>
            <a:srgbClr val="2CA01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44-160-28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2CA01C</a:t>
            </a:r>
            <a:endParaRPr sz="1100"/>
          </a:p>
        </p:txBody>
      </p:sp>
      <p:sp>
        <p:nvSpPr>
          <p:cNvPr id="129" name="Google Shape;129;p16"/>
          <p:cNvSpPr/>
          <p:nvPr/>
        </p:nvSpPr>
        <p:spPr>
          <a:xfrm>
            <a:off x="-2244636" y="875031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130" name="Google Shape;130;p16"/>
          <p:cNvSpPr/>
          <p:nvPr/>
        </p:nvSpPr>
        <p:spPr>
          <a:xfrm>
            <a:off x="-2244636" y="1239810"/>
            <a:ext cx="887400" cy="340200"/>
          </a:xfrm>
          <a:prstGeom prst="rect">
            <a:avLst/>
          </a:prstGeom>
          <a:solidFill>
            <a:srgbClr val="7FD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127-208-0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7FD000</a:t>
            </a:r>
            <a:endParaRPr sz="1100"/>
          </a:p>
        </p:txBody>
      </p:sp>
      <p:sp>
        <p:nvSpPr>
          <p:cNvPr id="131" name="Google Shape;131;p16"/>
          <p:cNvSpPr/>
          <p:nvPr/>
        </p:nvSpPr>
        <p:spPr>
          <a:xfrm>
            <a:off x="-2244636" y="1604588"/>
            <a:ext cx="887400" cy="340200"/>
          </a:xfrm>
          <a:prstGeom prst="rect">
            <a:avLst/>
          </a:prstGeom>
          <a:solidFill>
            <a:srgbClr val="A9E83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169-232-56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A9E838</a:t>
            </a:r>
            <a:endParaRPr sz="1100"/>
          </a:p>
        </p:txBody>
      </p:sp>
      <p:sp>
        <p:nvSpPr>
          <p:cNvPr id="132" name="Google Shape;132;p16"/>
          <p:cNvSpPr/>
          <p:nvPr/>
        </p:nvSpPr>
        <p:spPr>
          <a:xfrm>
            <a:off x="-2244636" y="2088573"/>
            <a:ext cx="887400" cy="34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0-0-0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000000</a:t>
            </a:r>
            <a:endParaRPr sz="1100"/>
          </a:p>
        </p:txBody>
      </p:sp>
      <p:sp>
        <p:nvSpPr>
          <p:cNvPr id="133" name="Google Shape;133;p16"/>
          <p:cNvSpPr/>
          <p:nvPr/>
        </p:nvSpPr>
        <p:spPr>
          <a:xfrm>
            <a:off x="-2244636" y="2482398"/>
            <a:ext cx="887400" cy="340200"/>
          </a:xfrm>
          <a:prstGeom prst="rect">
            <a:avLst/>
          </a:prstGeom>
          <a:solidFill>
            <a:srgbClr val="393A3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57-58-61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393A3D</a:t>
            </a:r>
            <a:endParaRPr sz="1100"/>
          </a:p>
        </p:txBody>
      </p:sp>
      <p:sp>
        <p:nvSpPr>
          <p:cNvPr id="134" name="Google Shape;134;p16"/>
          <p:cNvSpPr/>
          <p:nvPr/>
        </p:nvSpPr>
        <p:spPr>
          <a:xfrm>
            <a:off x="-2244636" y="2876223"/>
            <a:ext cx="887400" cy="340200"/>
          </a:xfrm>
          <a:prstGeom prst="rect">
            <a:avLst/>
          </a:prstGeom>
          <a:solidFill>
            <a:srgbClr val="6B6C7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107-108-114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6B6C72</a:t>
            </a:r>
            <a:endParaRPr sz="1100"/>
          </a:p>
        </p:txBody>
      </p:sp>
      <p:sp>
        <p:nvSpPr>
          <p:cNvPr id="135" name="Google Shape;135;p16"/>
          <p:cNvSpPr/>
          <p:nvPr/>
        </p:nvSpPr>
        <p:spPr>
          <a:xfrm>
            <a:off x="-2244636" y="3270048"/>
            <a:ext cx="887400" cy="340200"/>
          </a:xfrm>
          <a:prstGeom prst="rect">
            <a:avLst/>
          </a:prstGeom>
          <a:solidFill>
            <a:srgbClr val="8D909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141-144-1</a:t>
            </a:r>
            <a:r>
              <a:rPr lang="en" sz="900" i="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50</a:t>
            </a:r>
            <a:endParaRPr sz="900">
              <a:solidFill>
                <a:schemeClr val="lt1"/>
              </a:solidFill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8D9096</a:t>
            </a:r>
            <a:endParaRPr sz="1100"/>
          </a:p>
        </p:txBody>
      </p:sp>
      <p:sp>
        <p:nvSpPr>
          <p:cNvPr id="136" name="Google Shape;136;p16"/>
          <p:cNvSpPr/>
          <p:nvPr/>
        </p:nvSpPr>
        <p:spPr>
          <a:xfrm>
            <a:off x="-2244636" y="3663873"/>
            <a:ext cx="887400" cy="340200"/>
          </a:xfrm>
          <a:prstGeom prst="rect">
            <a:avLst/>
          </a:prstGeom>
          <a:solidFill>
            <a:srgbClr val="BABEC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186-190-197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BABEC5</a:t>
            </a:r>
            <a:endParaRPr sz="1100"/>
          </a:p>
        </p:txBody>
      </p:sp>
      <p:sp>
        <p:nvSpPr>
          <p:cNvPr id="137" name="Google Shape;137;p16"/>
          <p:cNvSpPr/>
          <p:nvPr/>
        </p:nvSpPr>
        <p:spPr>
          <a:xfrm>
            <a:off x="-2244636" y="4057698"/>
            <a:ext cx="887400" cy="340200"/>
          </a:xfrm>
          <a:prstGeom prst="rect">
            <a:avLst/>
          </a:prstGeom>
          <a:solidFill>
            <a:srgbClr val="D4D7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212-215-220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D4D7DC</a:t>
            </a:r>
            <a:endParaRPr sz="1100"/>
          </a:p>
        </p:txBody>
      </p:sp>
      <p:sp>
        <p:nvSpPr>
          <p:cNvPr id="138" name="Google Shape;138;p16"/>
          <p:cNvSpPr/>
          <p:nvPr/>
        </p:nvSpPr>
        <p:spPr>
          <a:xfrm>
            <a:off x="-2244636" y="4451523"/>
            <a:ext cx="887400" cy="340200"/>
          </a:xfrm>
          <a:prstGeom prst="rect">
            <a:avLst/>
          </a:prstGeom>
          <a:solidFill>
            <a:srgbClr val="E3E5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227-229-232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E3E5E8</a:t>
            </a:r>
            <a:endParaRPr sz="1100"/>
          </a:p>
        </p:txBody>
      </p:sp>
      <p:sp>
        <p:nvSpPr>
          <p:cNvPr id="139" name="Google Shape;139;p16"/>
          <p:cNvSpPr/>
          <p:nvPr/>
        </p:nvSpPr>
        <p:spPr>
          <a:xfrm>
            <a:off x="-2251611" y="4845348"/>
            <a:ext cx="887400" cy="340200"/>
          </a:xfrm>
          <a:prstGeom prst="rect">
            <a:avLst/>
          </a:prstGeom>
          <a:solidFill>
            <a:srgbClr val="ECEEF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236-238-241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ECEEF1</a:t>
            </a:r>
            <a:endParaRPr sz="1100"/>
          </a:p>
        </p:txBody>
      </p:sp>
      <p:sp>
        <p:nvSpPr>
          <p:cNvPr id="140" name="Google Shape;140;p16"/>
          <p:cNvSpPr/>
          <p:nvPr/>
        </p:nvSpPr>
        <p:spPr>
          <a:xfrm>
            <a:off x="-2244636" y="5239173"/>
            <a:ext cx="887400" cy="340200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246-247-249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F4F5F8</a:t>
            </a:r>
            <a:endParaRPr sz="1100"/>
          </a:p>
        </p:txBody>
      </p:sp>
      <p:sp>
        <p:nvSpPr>
          <p:cNvPr id="141" name="Google Shape;141;p16"/>
          <p:cNvSpPr/>
          <p:nvPr/>
        </p:nvSpPr>
        <p:spPr>
          <a:xfrm>
            <a:off x="-2244636" y="5633000"/>
            <a:ext cx="887400" cy="34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255-255-255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FFFFFF</a:t>
            </a:r>
            <a:endParaRPr sz="1100"/>
          </a:p>
        </p:txBody>
      </p:sp>
      <p:sp>
        <p:nvSpPr>
          <p:cNvPr id="142" name="Google Shape;142;p16"/>
          <p:cNvSpPr/>
          <p:nvPr/>
        </p:nvSpPr>
        <p:spPr>
          <a:xfrm>
            <a:off x="-1301416" y="145473"/>
            <a:ext cx="887400" cy="340200"/>
          </a:xfrm>
          <a:prstGeom prst="rect">
            <a:avLst/>
          </a:prstGeom>
          <a:solidFill>
            <a:srgbClr val="00C1B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0-193-191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00C1BF</a:t>
            </a:r>
            <a:endParaRPr sz="1100"/>
          </a:p>
        </p:txBody>
      </p:sp>
      <p:sp>
        <p:nvSpPr>
          <p:cNvPr id="143" name="Google Shape;143;p16"/>
          <p:cNvSpPr/>
          <p:nvPr/>
        </p:nvSpPr>
        <p:spPr>
          <a:xfrm>
            <a:off x="-1301416" y="516948"/>
            <a:ext cx="887400" cy="340200"/>
          </a:xfrm>
          <a:prstGeom prst="rect">
            <a:avLst/>
          </a:prstGeom>
          <a:solidFill>
            <a:srgbClr val="00D7D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0-215-215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00D7D7</a:t>
            </a:r>
            <a:endParaRPr sz="1100"/>
          </a:p>
        </p:txBody>
      </p:sp>
      <p:sp>
        <p:nvSpPr>
          <p:cNvPr id="144" name="Google Shape;144;p16"/>
          <p:cNvSpPr/>
          <p:nvPr/>
        </p:nvSpPr>
        <p:spPr>
          <a:xfrm>
            <a:off x="-1301416" y="3149860"/>
            <a:ext cx="887400" cy="340200"/>
          </a:xfrm>
          <a:prstGeom prst="rect">
            <a:avLst/>
          </a:prstGeom>
          <a:solidFill>
            <a:srgbClr val="FF59C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255-89-204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FF59CC</a:t>
            </a:r>
            <a:endParaRPr sz="1100"/>
          </a:p>
        </p:txBody>
      </p:sp>
      <p:sp>
        <p:nvSpPr>
          <p:cNvPr id="145" name="Google Shape;145;p16"/>
          <p:cNvSpPr/>
          <p:nvPr/>
        </p:nvSpPr>
        <p:spPr>
          <a:xfrm>
            <a:off x="-1301416" y="3937510"/>
            <a:ext cx="887400" cy="340200"/>
          </a:xfrm>
          <a:prstGeom prst="rect">
            <a:avLst/>
          </a:prstGeom>
          <a:solidFill>
            <a:srgbClr val="0097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0-151-230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0097E6</a:t>
            </a:r>
            <a:endParaRPr sz="1100"/>
          </a:p>
        </p:txBody>
      </p:sp>
      <p:sp>
        <p:nvSpPr>
          <p:cNvPr id="146" name="Google Shape;146;p16"/>
          <p:cNvSpPr/>
          <p:nvPr/>
        </p:nvSpPr>
        <p:spPr>
          <a:xfrm>
            <a:off x="-1301416" y="4725160"/>
            <a:ext cx="887400" cy="340200"/>
          </a:xfrm>
          <a:prstGeom prst="rect">
            <a:avLst/>
          </a:prstGeom>
          <a:solidFill>
            <a:srgbClr val="FF6A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255-106-0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FF6A00</a:t>
            </a:r>
            <a:endParaRPr sz="1100"/>
          </a:p>
        </p:txBody>
      </p:sp>
      <p:sp>
        <p:nvSpPr>
          <p:cNvPr id="147" name="Google Shape;147;p16"/>
          <p:cNvSpPr/>
          <p:nvPr/>
        </p:nvSpPr>
        <p:spPr>
          <a:xfrm>
            <a:off x="-1301416" y="2371033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148" name="Google Shape;148;p16"/>
          <p:cNvSpPr txBox="1"/>
          <p:nvPr/>
        </p:nvSpPr>
        <p:spPr>
          <a:xfrm>
            <a:off x="-1326036" y="293539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Payroll</a:t>
            </a:r>
            <a:endParaRPr sz="1100"/>
          </a:p>
        </p:txBody>
      </p:sp>
      <p:sp>
        <p:nvSpPr>
          <p:cNvPr id="149" name="Google Shape;149;p16"/>
          <p:cNvSpPr txBox="1"/>
          <p:nvPr/>
        </p:nvSpPr>
        <p:spPr>
          <a:xfrm>
            <a:off x="-1326036" y="371644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150" name="Google Shape;150;p16"/>
          <p:cNvSpPr txBox="1"/>
          <p:nvPr/>
        </p:nvSpPr>
        <p:spPr>
          <a:xfrm>
            <a:off x="-1326036" y="450701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151" name="Google Shape;151;p16"/>
          <p:cNvSpPr txBox="1"/>
          <p:nvPr/>
        </p:nvSpPr>
        <p:spPr>
          <a:xfrm>
            <a:off x="-1326036" y="-80609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Accent</a:t>
            </a:r>
            <a:endParaRPr sz="1100"/>
          </a:p>
        </p:txBody>
      </p:sp>
      <p:sp>
        <p:nvSpPr>
          <p:cNvPr id="152" name="Google Shape;152;p16"/>
          <p:cNvSpPr txBox="1"/>
          <p:nvPr/>
        </p:nvSpPr>
        <p:spPr>
          <a:xfrm>
            <a:off x="-1364145" y="216386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Accounting</a:t>
            </a:r>
            <a:endParaRPr sz="11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Teal-Green">
  <p:cSld name="Title Slide_Teal-Gree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>
            <a:spLocks noGrp="1"/>
          </p:cNvSpPr>
          <p:nvPr>
            <p:ph type="body" idx="1"/>
          </p:nvPr>
        </p:nvSpPr>
        <p:spPr>
          <a:xfrm>
            <a:off x="398261" y="3760508"/>
            <a:ext cx="5313900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 Next For Intuit"/>
              <a:buNone/>
              <a:defRPr sz="1800" b="0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venir Next For Intuit"/>
              <a:buNone/>
              <a:defRPr sz="1100" b="0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dt" idx="10"/>
          </p:nvPr>
        </p:nvSpPr>
        <p:spPr>
          <a:xfrm>
            <a:off x="398261" y="3322934"/>
            <a:ext cx="5313900" cy="2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title"/>
          </p:nvPr>
        </p:nvSpPr>
        <p:spPr>
          <a:xfrm>
            <a:off x="397078" y="1484320"/>
            <a:ext cx="5314800" cy="18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venirNext forINTUIT W05 Demi"/>
              <a:buNone/>
              <a:defRPr sz="3700" b="0" i="0" u="none" strike="noStrike" cap="none">
                <a:solidFill>
                  <a:schemeClr val="lt1"/>
                </a:solidFill>
                <a:latin typeface="AvenirNext forINTUIT W05 Demi"/>
                <a:ea typeface="AvenirNext forINTUIT W05 Demi"/>
                <a:cs typeface="AvenirNext forINTUIT W05 Demi"/>
                <a:sym typeface="AvenirNext forINTUIT W05 Dem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189" name="Google Shape;18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022" y="402626"/>
            <a:ext cx="2191788" cy="69423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8"/>
          <p:cNvSpPr txBox="1"/>
          <p:nvPr/>
        </p:nvSpPr>
        <p:spPr>
          <a:xfrm>
            <a:off x="-2244636" y="-716919"/>
            <a:ext cx="148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Bolt color palette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Use eyedropper to select colors</a:t>
            </a:r>
            <a:endParaRPr sz="1100"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</p:txBody>
      </p:sp>
      <p:sp>
        <p:nvSpPr>
          <p:cNvPr id="191" name="Google Shape;191;p18"/>
          <p:cNvSpPr/>
          <p:nvPr/>
        </p:nvSpPr>
        <p:spPr>
          <a:xfrm>
            <a:off x="-2244636" y="145473"/>
            <a:ext cx="887400" cy="340200"/>
          </a:xfrm>
          <a:prstGeom prst="rect">
            <a:avLst/>
          </a:prstGeom>
          <a:solidFill>
            <a:srgbClr val="108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16-128-0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108000</a:t>
            </a:r>
            <a:endParaRPr sz="1100"/>
          </a:p>
        </p:txBody>
      </p:sp>
      <p:sp>
        <p:nvSpPr>
          <p:cNvPr id="192" name="Google Shape;192;p18"/>
          <p:cNvSpPr/>
          <p:nvPr/>
        </p:nvSpPr>
        <p:spPr>
          <a:xfrm>
            <a:off x="-2244636" y="510252"/>
            <a:ext cx="887400" cy="340200"/>
          </a:xfrm>
          <a:prstGeom prst="rect">
            <a:avLst/>
          </a:prstGeom>
          <a:solidFill>
            <a:srgbClr val="2CA01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44-160-28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2CA01C</a:t>
            </a:r>
            <a:endParaRPr sz="1100"/>
          </a:p>
        </p:txBody>
      </p:sp>
      <p:sp>
        <p:nvSpPr>
          <p:cNvPr id="193" name="Google Shape;193;p18"/>
          <p:cNvSpPr/>
          <p:nvPr/>
        </p:nvSpPr>
        <p:spPr>
          <a:xfrm>
            <a:off x="-2244636" y="875031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194" name="Google Shape;194;p18"/>
          <p:cNvSpPr/>
          <p:nvPr/>
        </p:nvSpPr>
        <p:spPr>
          <a:xfrm>
            <a:off x="-2244636" y="1239810"/>
            <a:ext cx="887400" cy="340200"/>
          </a:xfrm>
          <a:prstGeom prst="rect">
            <a:avLst/>
          </a:prstGeom>
          <a:solidFill>
            <a:srgbClr val="7FD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127-208-0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7FD000</a:t>
            </a:r>
            <a:endParaRPr sz="1100"/>
          </a:p>
        </p:txBody>
      </p:sp>
      <p:sp>
        <p:nvSpPr>
          <p:cNvPr id="195" name="Google Shape;195;p18"/>
          <p:cNvSpPr/>
          <p:nvPr/>
        </p:nvSpPr>
        <p:spPr>
          <a:xfrm>
            <a:off x="-2244636" y="1604588"/>
            <a:ext cx="887400" cy="340200"/>
          </a:xfrm>
          <a:prstGeom prst="rect">
            <a:avLst/>
          </a:prstGeom>
          <a:solidFill>
            <a:srgbClr val="A9E83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169-232-56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A9E838</a:t>
            </a:r>
            <a:endParaRPr sz="1100"/>
          </a:p>
        </p:txBody>
      </p:sp>
      <p:sp>
        <p:nvSpPr>
          <p:cNvPr id="196" name="Google Shape;196;p18"/>
          <p:cNvSpPr/>
          <p:nvPr/>
        </p:nvSpPr>
        <p:spPr>
          <a:xfrm>
            <a:off x="-2244636" y="2088573"/>
            <a:ext cx="887400" cy="34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0-0-0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000000</a:t>
            </a:r>
            <a:endParaRPr sz="1100"/>
          </a:p>
        </p:txBody>
      </p:sp>
      <p:sp>
        <p:nvSpPr>
          <p:cNvPr id="197" name="Google Shape;197;p18"/>
          <p:cNvSpPr/>
          <p:nvPr/>
        </p:nvSpPr>
        <p:spPr>
          <a:xfrm>
            <a:off x="-2244636" y="2482398"/>
            <a:ext cx="887400" cy="340200"/>
          </a:xfrm>
          <a:prstGeom prst="rect">
            <a:avLst/>
          </a:prstGeom>
          <a:solidFill>
            <a:srgbClr val="393A3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57-58-61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393A3D</a:t>
            </a:r>
            <a:endParaRPr sz="1100"/>
          </a:p>
        </p:txBody>
      </p:sp>
      <p:sp>
        <p:nvSpPr>
          <p:cNvPr id="198" name="Google Shape;198;p18"/>
          <p:cNvSpPr/>
          <p:nvPr/>
        </p:nvSpPr>
        <p:spPr>
          <a:xfrm>
            <a:off x="-2244636" y="2876223"/>
            <a:ext cx="887400" cy="340200"/>
          </a:xfrm>
          <a:prstGeom prst="rect">
            <a:avLst/>
          </a:prstGeom>
          <a:solidFill>
            <a:srgbClr val="6B6C7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107-108-114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6B6C72</a:t>
            </a:r>
            <a:endParaRPr sz="1100"/>
          </a:p>
        </p:txBody>
      </p:sp>
      <p:sp>
        <p:nvSpPr>
          <p:cNvPr id="199" name="Google Shape;199;p18"/>
          <p:cNvSpPr/>
          <p:nvPr/>
        </p:nvSpPr>
        <p:spPr>
          <a:xfrm>
            <a:off x="-2244636" y="3270048"/>
            <a:ext cx="887400" cy="340200"/>
          </a:xfrm>
          <a:prstGeom prst="rect">
            <a:avLst/>
          </a:prstGeom>
          <a:solidFill>
            <a:srgbClr val="8D909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141-144-1</a:t>
            </a:r>
            <a:r>
              <a:rPr lang="en" sz="900" i="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50</a:t>
            </a:r>
            <a:endParaRPr sz="900">
              <a:solidFill>
                <a:schemeClr val="lt1"/>
              </a:solidFill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8D9096</a:t>
            </a:r>
            <a:endParaRPr sz="1100"/>
          </a:p>
        </p:txBody>
      </p:sp>
      <p:sp>
        <p:nvSpPr>
          <p:cNvPr id="200" name="Google Shape;200;p18"/>
          <p:cNvSpPr/>
          <p:nvPr/>
        </p:nvSpPr>
        <p:spPr>
          <a:xfrm>
            <a:off x="-2244636" y="3663873"/>
            <a:ext cx="887400" cy="340200"/>
          </a:xfrm>
          <a:prstGeom prst="rect">
            <a:avLst/>
          </a:prstGeom>
          <a:solidFill>
            <a:srgbClr val="BABEC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186-190-197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BABEC5</a:t>
            </a:r>
            <a:endParaRPr sz="1100"/>
          </a:p>
        </p:txBody>
      </p:sp>
      <p:sp>
        <p:nvSpPr>
          <p:cNvPr id="201" name="Google Shape;201;p18"/>
          <p:cNvSpPr/>
          <p:nvPr/>
        </p:nvSpPr>
        <p:spPr>
          <a:xfrm>
            <a:off x="-2244636" y="4057698"/>
            <a:ext cx="887400" cy="340200"/>
          </a:xfrm>
          <a:prstGeom prst="rect">
            <a:avLst/>
          </a:prstGeom>
          <a:solidFill>
            <a:srgbClr val="D4D7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212-215-220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D4D7DC</a:t>
            </a:r>
            <a:endParaRPr sz="1100"/>
          </a:p>
        </p:txBody>
      </p:sp>
      <p:sp>
        <p:nvSpPr>
          <p:cNvPr id="202" name="Google Shape;202;p18"/>
          <p:cNvSpPr/>
          <p:nvPr/>
        </p:nvSpPr>
        <p:spPr>
          <a:xfrm>
            <a:off x="-2244636" y="4451523"/>
            <a:ext cx="887400" cy="340200"/>
          </a:xfrm>
          <a:prstGeom prst="rect">
            <a:avLst/>
          </a:prstGeom>
          <a:solidFill>
            <a:srgbClr val="E3E5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227-229-232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E3E5E8</a:t>
            </a:r>
            <a:endParaRPr sz="1100"/>
          </a:p>
        </p:txBody>
      </p:sp>
      <p:sp>
        <p:nvSpPr>
          <p:cNvPr id="203" name="Google Shape;203;p18"/>
          <p:cNvSpPr/>
          <p:nvPr/>
        </p:nvSpPr>
        <p:spPr>
          <a:xfrm>
            <a:off x="-2251611" y="4845348"/>
            <a:ext cx="887400" cy="340200"/>
          </a:xfrm>
          <a:prstGeom prst="rect">
            <a:avLst/>
          </a:prstGeom>
          <a:solidFill>
            <a:srgbClr val="ECEEF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236-238-241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ECEEF1</a:t>
            </a:r>
            <a:endParaRPr sz="1100"/>
          </a:p>
        </p:txBody>
      </p:sp>
      <p:sp>
        <p:nvSpPr>
          <p:cNvPr id="204" name="Google Shape;204;p18"/>
          <p:cNvSpPr/>
          <p:nvPr/>
        </p:nvSpPr>
        <p:spPr>
          <a:xfrm>
            <a:off x="-2244636" y="5239173"/>
            <a:ext cx="887400" cy="340200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246-247-249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F4F5F8</a:t>
            </a:r>
            <a:endParaRPr sz="1100"/>
          </a:p>
        </p:txBody>
      </p:sp>
      <p:sp>
        <p:nvSpPr>
          <p:cNvPr id="205" name="Google Shape;205;p18"/>
          <p:cNvSpPr/>
          <p:nvPr/>
        </p:nvSpPr>
        <p:spPr>
          <a:xfrm>
            <a:off x="-2244636" y="5633000"/>
            <a:ext cx="887400" cy="34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255-255-255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FFFFFF</a:t>
            </a:r>
            <a:endParaRPr sz="1100"/>
          </a:p>
        </p:txBody>
      </p:sp>
      <p:sp>
        <p:nvSpPr>
          <p:cNvPr id="206" name="Google Shape;206;p18"/>
          <p:cNvSpPr/>
          <p:nvPr/>
        </p:nvSpPr>
        <p:spPr>
          <a:xfrm>
            <a:off x="-1301416" y="145473"/>
            <a:ext cx="887400" cy="340200"/>
          </a:xfrm>
          <a:prstGeom prst="rect">
            <a:avLst/>
          </a:prstGeom>
          <a:solidFill>
            <a:srgbClr val="00C1B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0-193-191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00C1BF</a:t>
            </a:r>
            <a:endParaRPr sz="1100"/>
          </a:p>
        </p:txBody>
      </p:sp>
      <p:sp>
        <p:nvSpPr>
          <p:cNvPr id="207" name="Google Shape;207;p18"/>
          <p:cNvSpPr/>
          <p:nvPr/>
        </p:nvSpPr>
        <p:spPr>
          <a:xfrm>
            <a:off x="-1301416" y="516948"/>
            <a:ext cx="887400" cy="340200"/>
          </a:xfrm>
          <a:prstGeom prst="rect">
            <a:avLst/>
          </a:prstGeom>
          <a:solidFill>
            <a:srgbClr val="00D7D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0-215-215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00D7D7</a:t>
            </a:r>
            <a:endParaRPr sz="1100"/>
          </a:p>
        </p:txBody>
      </p:sp>
      <p:sp>
        <p:nvSpPr>
          <p:cNvPr id="208" name="Google Shape;208;p18"/>
          <p:cNvSpPr/>
          <p:nvPr/>
        </p:nvSpPr>
        <p:spPr>
          <a:xfrm>
            <a:off x="-1301416" y="3149860"/>
            <a:ext cx="887400" cy="340200"/>
          </a:xfrm>
          <a:prstGeom prst="rect">
            <a:avLst/>
          </a:prstGeom>
          <a:solidFill>
            <a:srgbClr val="FF59C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255-89-204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FF59CC</a:t>
            </a:r>
            <a:endParaRPr sz="1100"/>
          </a:p>
        </p:txBody>
      </p:sp>
      <p:sp>
        <p:nvSpPr>
          <p:cNvPr id="209" name="Google Shape;209;p18"/>
          <p:cNvSpPr/>
          <p:nvPr/>
        </p:nvSpPr>
        <p:spPr>
          <a:xfrm>
            <a:off x="-1301416" y="3937510"/>
            <a:ext cx="887400" cy="340200"/>
          </a:xfrm>
          <a:prstGeom prst="rect">
            <a:avLst/>
          </a:prstGeom>
          <a:solidFill>
            <a:srgbClr val="0097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0-151-230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0097E6</a:t>
            </a:r>
            <a:endParaRPr sz="1100"/>
          </a:p>
        </p:txBody>
      </p:sp>
      <p:sp>
        <p:nvSpPr>
          <p:cNvPr id="210" name="Google Shape;210;p18"/>
          <p:cNvSpPr/>
          <p:nvPr/>
        </p:nvSpPr>
        <p:spPr>
          <a:xfrm>
            <a:off x="-1301416" y="4725160"/>
            <a:ext cx="887400" cy="340200"/>
          </a:xfrm>
          <a:prstGeom prst="rect">
            <a:avLst/>
          </a:prstGeom>
          <a:solidFill>
            <a:srgbClr val="FF6A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255-106-0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FF6A00</a:t>
            </a:r>
            <a:endParaRPr sz="1100"/>
          </a:p>
        </p:txBody>
      </p:sp>
      <p:sp>
        <p:nvSpPr>
          <p:cNvPr id="211" name="Google Shape;211;p18"/>
          <p:cNvSpPr/>
          <p:nvPr/>
        </p:nvSpPr>
        <p:spPr>
          <a:xfrm>
            <a:off x="-1301416" y="2371033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212" name="Google Shape;212;p18"/>
          <p:cNvSpPr txBox="1"/>
          <p:nvPr/>
        </p:nvSpPr>
        <p:spPr>
          <a:xfrm>
            <a:off x="-1326036" y="293539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Payroll</a:t>
            </a:r>
            <a:endParaRPr sz="1100"/>
          </a:p>
        </p:txBody>
      </p:sp>
      <p:sp>
        <p:nvSpPr>
          <p:cNvPr id="213" name="Google Shape;213;p18"/>
          <p:cNvSpPr txBox="1"/>
          <p:nvPr/>
        </p:nvSpPr>
        <p:spPr>
          <a:xfrm>
            <a:off x="-1326036" y="371644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214" name="Google Shape;214;p18"/>
          <p:cNvSpPr txBox="1"/>
          <p:nvPr/>
        </p:nvSpPr>
        <p:spPr>
          <a:xfrm>
            <a:off x="-1326036" y="450701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215" name="Google Shape;215;p18"/>
          <p:cNvSpPr txBox="1"/>
          <p:nvPr/>
        </p:nvSpPr>
        <p:spPr>
          <a:xfrm>
            <a:off x="-1326036" y="-80609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Accent</a:t>
            </a:r>
            <a:endParaRPr sz="1100"/>
          </a:p>
        </p:txBody>
      </p:sp>
      <p:sp>
        <p:nvSpPr>
          <p:cNvPr id="216" name="Google Shape;216;p18"/>
          <p:cNvSpPr txBox="1"/>
          <p:nvPr/>
        </p:nvSpPr>
        <p:spPr>
          <a:xfrm>
            <a:off x="-1364145" y="216386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Accounting</a:t>
            </a:r>
            <a:endParaRPr sz="11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 txBox="1">
            <a:spLocks noGrp="1"/>
          </p:cNvSpPr>
          <p:nvPr>
            <p:ph type="body" idx="1"/>
          </p:nvPr>
        </p:nvSpPr>
        <p:spPr>
          <a:xfrm>
            <a:off x="375979" y="1481328"/>
            <a:ext cx="8331000" cy="28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238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111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title"/>
          </p:nvPr>
        </p:nvSpPr>
        <p:spPr>
          <a:xfrm>
            <a:off x="376526" y="145473"/>
            <a:ext cx="83346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i="0" u="none" strike="noStrike" cap="non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">
  <p:cSld name="1-Column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>
            <a:spLocks noGrp="1"/>
          </p:cNvSpPr>
          <p:nvPr>
            <p:ph type="body" idx="1"/>
          </p:nvPr>
        </p:nvSpPr>
        <p:spPr>
          <a:xfrm>
            <a:off x="377399" y="1481328"/>
            <a:ext cx="8334600" cy="28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2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222" name="Google Shape;222;p20"/>
          <p:cNvSpPr txBox="1">
            <a:spLocks noGrp="1"/>
          </p:cNvSpPr>
          <p:nvPr>
            <p:ph type="title"/>
          </p:nvPr>
        </p:nvSpPr>
        <p:spPr>
          <a:xfrm>
            <a:off x="376526" y="412957"/>
            <a:ext cx="8334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i="0" u="none" strike="noStrike" cap="non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ec summary">
  <p:cSld name="Exec summar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 txBox="1">
            <a:spLocks noGrp="1"/>
          </p:cNvSpPr>
          <p:nvPr>
            <p:ph type="body" idx="1"/>
          </p:nvPr>
        </p:nvSpPr>
        <p:spPr>
          <a:xfrm>
            <a:off x="377399" y="1481328"/>
            <a:ext cx="8334600" cy="28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venir Next For Intuit"/>
              <a:buNone/>
              <a:defRPr sz="11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857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857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857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title"/>
          </p:nvPr>
        </p:nvSpPr>
        <p:spPr>
          <a:xfrm>
            <a:off x="376526" y="412957"/>
            <a:ext cx="8334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Next forINTUIT W05 Dem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>
            <a:spLocks noGrp="1"/>
          </p:cNvSpPr>
          <p:nvPr>
            <p:ph type="body" idx="1"/>
          </p:nvPr>
        </p:nvSpPr>
        <p:spPr>
          <a:xfrm>
            <a:off x="4560338" y="1481329"/>
            <a:ext cx="4081500" cy="28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 Next For Intuit"/>
              <a:buNone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1115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048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228" name="Google Shape;228;p22"/>
          <p:cNvSpPr txBox="1">
            <a:spLocks noGrp="1"/>
          </p:cNvSpPr>
          <p:nvPr>
            <p:ph type="body" idx="2"/>
          </p:nvPr>
        </p:nvSpPr>
        <p:spPr>
          <a:xfrm>
            <a:off x="377288" y="1481329"/>
            <a:ext cx="4126500" cy="28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 Next For Intuit"/>
              <a:buNone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1115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048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8575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229" name="Google Shape;229;p22"/>
          <p:cNvSpPr txBox="1">
            <a:spLocks noGrp="1"/>
          </p:cNvSpPr>
          <p:nvPr>
            <p:ph type="title"/>
          </p:nvPr>
        </p:nvSpPr>
        <p:spPr>
          <a:xfrm>
            <a:off x="376526" y="145473"/>
            <a:ext cx="83346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i="0" u="none" strike="noStrike" cap="non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3-Column">
  <p:cSld name="Subtitle 3-Column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>
            <a:spLocks noGrp="1"/>
          </p:cNvSpPr>
          <p:nvPr>
            <p:ph type="body" idx="1"/>
          </p:nvPr>
        </p:nvSpPr>
        <p:spPr>
          <a:xfrm>
            <a:off x="5943668" y="1481329"/>
            <a:ext cx="2716500" cy="28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 Next For Intuit"/>
              <a:buNone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232" name="Google Shape;232;p23"/>
          <p:cNvSpPr txBox="1">
            <a:spLocks noGrp="1"/>
          </p:cNvSpPr>
          <p:nvPr>
            <p:ph type="body" idx="2"/>
          </p:nvPr>
        </p:nvSpPr>
        <p:spPr>
          <a:xfrm>
            <a:off x="3169081" y="1481329"/>
            <a:ext cx="2716500" cy="28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 Next For Intuit"/>
              <a:buNone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233" name="Google Shape;233;p23"/>
          <p:cNvSpPr txBox="1">
            <a:spLocks noGrp="1"/>
          </p:cNvSpPr>
          <p:nvPr>
            <p:ph type="body" idx="3"/>
          </p:nvPr>
        </p:nvSpPr>
        <p:spPr>
          <a:xfrm>
            <a:off x="377288" y="1481329"/>
            <a:ext cx="2716500" cy="28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 Next For Intuit"/>
              <a:buNone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234" name="Google Shape;234;p23"/>
          <p:cNvSpPr txBox="1">
            <a:spLocks noGrp="1"/>
          </p:cNvSpPr>
          <p:nvPr>
            <p:ph type="title"/>
          </p:nvPr>
        </p:nvSpPr>
        <p:spPr>
          <a:xfrm>
            <a:off x="376526" y="407906"/>
            <a:ext cx="8334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i="0" u="none" strike="noStrike" cap="non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body" idx="4"/>
          </p:nvPr>
        </p:nvSpPr>
        <p:spPr>
          <a:xfrm>
            <a:off x="375047" y="822960"/>
            <a:ext cx="8310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 Next For Intuit"/>
              <a:buNone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venir Next For Intuit"/>
              <a:buNone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yebrow + Bullets">
  <p:cSld name="Eyebrow + Bullet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4"/>
          <p:cNvPicPr preferRelativeResize="0"/>
          <p:nvPr/>
        </p:nvPicPr>
        <p:blipFill/>
        <p:spPr>
          <a:xfrm>
            <a:off x="1191" y="1191"/>
            <a:ext cx="1200" cy="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38" name="Google Shape;238;p24"/>
          <p:cNvSpPr txBox="1">
            <a:spLocks noGrp="1"/>
          </p:cNvSpPr>
          <p:nvPr>
            <p:ph type="body" idx="1"/>
          </p:nvPr>
        </p:nvSpPr>
        <p:spPr>
          <a:xfrm>
            <a:off x="375047" y="137539"/>
            <a:ext cx="8336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 Next For Intuit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venir Next For Intuit"/>
              <a:buNone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376526" y="429820"/>
            <a:ext cx="8334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i="0" u="none" strike="noStrike" cap="non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40" name="Google Shape;240;p24"/>
          <p:cNvSpPr txBox="1">
            <a:spLocks noGrp="1"/>
          </p:cNvSpPr>
          <p:nvPr>
            <p:ph type="body" idx="2"/>
          </p:nvPr>
        </p:nvSpPr>
        <p:spPr>
          <a:xfrm>
            <a:off x="377399" y="1481328"/>
            <a:ext cx="8334600" cy="28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2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 newspaper">
  <p:cSld name="3-Column newspaper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>
            <a:spLocks noGrp="1"/>
          </p:cNvSpPr>
          <p:nvPr>
            <p:ph type="body" idx="1"/>
          </p:nvPr>
        </p:nvSpPr>
        <p:spPr>
          <a:xfrm>
            <a:off x="5943051" y="1481329"/>
            <a:ext cx="2716500" cy="28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 Next For Intuit"/>
              <a:buNone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2921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body" idx="2"/>
          </p:nvPr>
        </p:nvSpPr>
        <p:spPr>
          <a:xfrm>
            <a:off x="3166609" y="1481329"/>
            <a:ext cx="2716500" cy="28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 Next For Intuit"/>
              <a:buNone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2921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body" idx="3"/>
          </p:nvPr>
        </p:nvSpPr>
        <p:spPr>
          <a:xfrm>
            <a:off x="377288" y="1481329"/>
            <a:ext cx="2716500" cy="28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 Next For Intuit"/>
              <a:buNone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2921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title"/>
          </p:nvPr>
        </p:nvSpPr>
        <p:spPr>
          <a:xfrm>
            <a:off x="376526" y="407906"/>
            <a:ext cx="8334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i="0" u="none" strike="noStrike" cap="non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3-Column newspaper">
  <p:cSld name="Subtitle 3-Column newspaper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>
            <a:spLocks noGrp="1"/>
          </p:cNvSpPr>
          <p:nvPr>
            <p:ph type="body" idx="1"/>
          </p:nvPr>
        </p:nvSpPr>
        <p:spPr>
          <a:xfrm>
            <a:off x="5943668" y="1481329"/>
            <a:ext cx="2716500" cy="28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 Next For Intuit"/>
              <a:buNone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2921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248" name="Google Shape;248;p26"/>
          <p:cNvSpPr txBox="1">
            <a:spLocks noGrp="1"/>
          </p:cNvSpPr>
          <p:nvPr>
            <p:ph type="body" idx="2"/>
          </p:nvPr>
        </p:nvSpPr>
        <p:spPr>
          <a:xfrm>
            <a:off x="3169081" y="1481329"/>
            <a:ext cx="2716500" cy="28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 Next For Intuit"/>
              <a:buNone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2921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249" name="Google Shape;249;p26"/>
          <p:cNvSpPr txBox="1">
            <a:spLocks noGrp="1"/>
          </p:cNvSpPr>
          <p:nvPr>
            <p:ph type="body" idx="3"/>
          </p:nvPr>
        </p:nvSpPr>
        <p:spPr>
          <a:xfrm>
            <a:off x="377288" y="1481329"/>
            <a:ext cx="2716500" cy="28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 Next For Intuit"/>
              <a:buNone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2921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250" name="Google Shape;250;p26"/>
          <p:cNvSpPr txBox="1">
            <a:spLocks noGrp="1"/>
          </p:cNvSpPr>
          <p:nvPr>
            <p:ph type="title"/>
          </p:nvPr>
        </p:nvSpPr>
        <p:spPr>
          <a:xfrm>
            <a:off x="376526" y="407906"/>
            <a:ext cx="8334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i="0" u="none" strike="noStrike" cap="non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1" name="Google Shape;251;p26"/>
          <p:cNvSpPr txBox="1">
            <a:spLocks noGrp="1"/>
          </p:cNvSpPr>
          <p:nvPr>
            <p:ph type="body" idx="4"/>
          </p:nvPr>
        </p:nvSpPr>
        <p:spPr>
          <a:xfrm>
            <a:off x="375047" y="822960"/>
            <a:ext cx="8310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 Next For Intuit"/>
              <a:buNone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venir Next For Intuit"/>
              <a:buNone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2">
  <p:cSld name="Section Title 2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 txBox="1">
            <a:spLocks noGrp="1"/>
          </p:cNvSpPr>
          <p:nvPr>
            <p:ph type="body" idx="1"/>
          </p:nvPr>
        </p:nvSpPr>
        <p:spPr>
          <a:xfrm>
            <a:off x="2466427" y="1770406"/>
            <a:ext cx="6225300" cy="14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 Next For Intuit"/>
              <a:buNone/>
              <a:defRPr sz="2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238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sz="15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grpSp>
        <p:nvGrpSpPr>
          <p:cNvPr id="254" name="Google Shape;254;p27"/>
          <p:cNvGrpSpPr/>
          <p:nvPr/>
        </p:nvGrpSpPr>
        <p:grpSpPr>
          <a:xfrm>
            <a:off x="-68134" y="2429509"/>
            <a:ext cx="1947597" cy="136125"/>
            <a:chOff x="1327804" y="2924568"/>
            <a:chExt cx="2596104" cy="181500"/>
          </a:xfrm>
        </p:grpSpPr>
        <p:cxnSp>
          <p:nvCxnSpPr>
            <p:cNvPr id="255" name="Google Shape;255;p27"/>
            <p:cNvCxnSpPr/>
            <p:nvPr/>
          </p:nvCxnSpPr>
          <p:spPr>
            <a:xfrm rot="10800000">
              <a:off x="1327804" y="3015252"/>
              <a:ext cx="2137500" cy="0"/>
            </a:xfrm>
            <a:prstGeom prst="straightConnector1">
              <a:avLst/>
            </a:prstGeom>
            <a:noFill/>
            <a:ln w="114300" cap="rnd" cmpd="sng">
              <a:solidFill>
                <a:srgbClr val="62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56" name="Google Shape;256;p27"/>
            <p:cNvSpPr/>
            <p:nvPr/>
          </p:nvSpPr>
          <p:spPr>
            <a:xfrm>
              <a:off x="3742408" y="2924568"/>
              <a:ext cx="181500" cy="181500"/>
            </a:xfrm>
            <a:prstGeom prst="ellipse">
              <a:avLst/>
            </a:prstGeom>
            <a:solidFill>
              <a:srgbClr val="62C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1">
  <p:cSld name="Section Title 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>
            <a:spLocks noGrp="1"/>
          </p:cNvSpPr>
          <p:nvPr>
            <p:ph type="body" idx="1"/>
          </p:nvPr>
        </p:nvSpPr>
        <p:spPr>
          <a:xfrm>
            <a:off x="4538654" y="1770406"/>
            <a:ext cx="4149300" cy="14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 Next For Intuit"/>
              <a:buNone/>
              <a:defRPr sz="2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238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sz="15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grpSp>
        <p:nvGrpSpPr>
          <p:cNvPr id="259" name="Google Shape;259;p28"/>
          <p:cNvGrpSpPr/>
          <p:nvPr/>
        </p:nvGrpSpPr>
        <p:grpSpPr>
          <a:xfrm>
            <a:off x="-81180" y="2429509"/>
            <a:ext cx="4048082" cy="136125"/>
            <a:chOff x="-1472096" y="2924568"/>
            <a:chExt cx="5396004" cy="181500"/>
          </a:xfrm>
        </p:grpSpPr>
        <p:cxnSp>
          <p:nvCxnSpPr>
            <p:cNvPr id="260" name="Google Shape;260;p28"/>
            <p:cNvCxnSpPr/>
            <p:nvPr/>
          </p:nvCxnSpPr>
          <p:spPr>
            <a:xfrm rot="10800000">
              <a:off x="-1472096" y="3015252"/>
              <a:ext cx="4937400" cy="0"/>
            </a:xfrm>
            <a:prstGeom prst="straightConnector1">
              <a:avLst/>
            </a:prstGeom>
            <a:noFill/>
            <a:ln w="114300" cap="rnd" cmpd="sng">
              <a:solidFill>
                <a:srgbClr val="62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1" name="Google Shape;261;p28"/>
            <p:cNvSpPr/>
            <p:nvPr/>
          </p:nvSpPr>
          <p:spPr>
            <a:xfrm>
              <a:off x="3742408" y="2924568"/>
              <a:ext cx="181500" cy="181500"/>
            </a:xfrm>
            <a:prstGeom prst="ellipse">
              <a:avLst/>
            </a:prstGeom>
            <a:solidFill>
              <a:srgbClr val="62C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endParaRPr>
            </a:p>
          </p:txBody>
        </p:sp>
      </p:grpSp>
      <p:sp>
        <p:nvSpPr>
          <p:cNvPr id="262" name="Google Shape;262;p28"/>
          <p:cNvSpPr txBox="1"/>
          <p:nvPr/>
        </p:nvSpPr>
        <p:spPr>
          <a:xfrm>
            <a:off x="-2244636" y="-716919"/>
            <a:ext cx="148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Bolt color palette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Use eyedropper to select colors</a:t>
            </a:r>
            <a:endParaRPr sz="1100"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</p:txBody>
      </p:sp>
      <p:sp>
        <p:nvSpPr>
          <p:cNvPr id="263" name="Google Shape;263;p28"/>
          <p:cNvSpPr/>
          <p:nvPr/>
        </p:nvSpPr>
        <p:spPr>
          <a:xfrm>
            <a:off x="-2244636" y="145473"/>
            <a:ext cx="887400" cy="340200"/>
          </a:xfrm>
          <a:prstGeom prst="rect">
            <a:avLst/>
          </a:prstGeom>
          <a:solidFill>
            <a:srgbClr val="108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16-128-0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108000</a:t>
            </a:r>
            <a:endParaRPr sz="1100"/>
          </a:p>
        </p:txBody>
      </p:sp>
      <p:sp>
        <p:nvSpPr>
          <p:cNvPr id="264" name="Google Shape;264;p28"/>
          <p:cNvSpPr/>
          <p:nvPr/>
        </p:nvSpPr>
        <p:spPr>
          <a:xfrm>
            <a:off x="-2244636" y="510252"/>
            <a:ext cx="887400" cy="340200"/>
          </a:xfrm>
          <a:prstGeom prst="rect">
            <a:avLst/>
          </a:prstGeom>
          <a:solidFill>
            <a:srgbClr val="2CA01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44-160-28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2CA01C</a:t>
            </a:r>
            <a:endParaRPr sz="1100"/>
          </a:p>
        </p:txBody>
      </p:sp>
      <p:sp>
        <p:nvSpPr>
          <p:cNvPr id="265" name="Google Shape;265;p28"/>
          <p:cNvSpPr/>
          <p:nvPr/>
        </p:nvSpPr>
        <p:spPr>
          <a:xfrm>
            <a:off x="-2244636" y="875031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266" name="Google Shape;266;p28"/>
          <p:cNvSpPr/>
          <p:nvPr/>
        </p:nvSpPr>
        <p:spPr>
          <a:xfrm>
            <a:off x="-2244636" y="1239810"/>
            <a:ext cx="887400" cy="340200"/>
          </a:xfrm>
          <a:prstGeom prst="rect">
            <a:avLst/>
          </a:prstGeom>
          <a:solidFill>
            <a:srgbClr val="7FD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127-208-0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7FD000</a:t>
            </a:r>
            <a:endParaRPr sz="1100"/>
          </a:p>
        </p:txBody>
      </p:sp>
      <p:sp>
        <p:nvSpPr>
          <p:cNvPr id="267" name="Google Shape;267;p28"/>
          <p:cNvSpPr/>
          <p:nvPr/>
        </p:nvSpPr>
        <p:spPr>
          <a:xfrm>
            <a:off x="-2244636" y="1604588"/>
            <a:ext cx="887400" cy="340200"/>
          </a:xfrm>
          <a:prstGeom prst="rect">
            <a:avLst/>
          </a:prstGeom>
          <a:solidFill>
            <a:srgbClr val="A9E83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169-232-56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A9E838</a:t>
            </a:r>
            <a:endParaRPr sz="1100"/>
          </a:p>
        </p:txBody>
      </p:sp>
      <p:sp>
        <p:nvSpPr>
          <p:cNvPr id="268" name="Google Shape;268;p28"/>
          <p:cNvSpPr/>
          <p:nvPr/>
        </p:nvSpPr>
        <p:spPr>
          <a:xfrm>
            <a:off x="-2244636" y="2088573"/>
            <a:ext cx="887400" cy="34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0-0-0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000000</a:t>
            </a:r>
            <a:endParaRPr sz="1100"/>
          </a:p>
        </p:txBody>
      </p:sp>
      <p:sp>
        <p:nvSpPr>
          <p:cNvPr id="269" name="Google Shape;269;p28"/>
          <p:cNvSpPr/>
          <p:nvPr/>
        </p:nvSpPr>
        <p:spPr>
          <a:xfrm>
            <a:off x="-2244636" y="2482398"/>
            <a:ext cx="887400" cy="340200"/>
          </a:xfrm>
          <a:prstGeom prst="rect">
            <a:avLst/>
          </a:prstGeom>
          <a:solidFill>
            <a:srgbClr val="393A3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57-58-61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393A3D</a:t>
            </a:r>
            <a:endParaRPr sz="1100"/>
          </a:p>
        </p:txBody>
      </p:sp>
      <p:sp>
        <p:nvSpPr>
          <p:cNvPr id="270" name="Google Shape;270;p28"/>
          <p:cNvSpPr/>
          <p:nvPr/>
        </p:nvSpPr>
        <p:spPr>
          <a:xfrm>
            <a:off x="-2244636" y="2876223"/>
            <a:ext cx="887400" cy="340200"/>
          </a:xfrm>
          <a:prstGeom prst="rect">
            <a:avLst/>
          </a:prstGeom>
          <a:solidFill>
            <a:srgbClr val="6B6C7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107-108-114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6B6C72</a:t>
            </a:r>
            <a:endParaRPr sz="1100"/>
          </a:p>
        </p:txBody>
      </p:sp>
      <p:sp>
        <p:nvSpPr>
          <p:cNvPr id="271" name="Google Shape;271;p28"/>
          <p:cNvSpPr/>
          <p:nvPr/>
        </p:nvSpPr>
        <p:spPr>
          <a:xfrm>
            <a:off x="-2244636" y="3270048"/>
            <a:ext cx="887400" cy="340200"/>
          </a:xfrm>
          <a:prstGeom prst="rect">
            <a:avLst/>
          </a:prstGeom>
          <a:solidFill>
            <a:srgbClr val="8D909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141-144-1</a:t>
            </a:r>
            <a:r>
              <a:rPr lang="en" sz="900" i="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50</a:t>
            </a:r>
            <a:endParaRPr sz="900">
              <a:solidFill>
                <a:schemeClr val="lt1"/>
              </a:solidFill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8D9096</a:t>
            </a:r>
            <a:endParaRPr sz="1100"/>
          </a:p>
        </p:txBody>
      </p:sp>
      <p:sp>
        <p:nvSpPr>
          <p:cNvPr id="272" name="Google Shape;272;p28"/>
          <p:cNvSpPr/>
          <p:nvPr/>
        </p:nvSpPr>
        <p:spPr>
          <a:xfrm>
            <a:off x="-2244636" y="3663873"/>
            <a:ext cx="887400" cy="340200"/>
          </a:xfrm>
          <a:prstGeom prst="rect">
            <a:avLst/>
          </a:prstGeom>
          <a:solidFill>
            <a:srgbClr val="BABEC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186-190-197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BABEC5</a:t>
            </a:r>
            <a:endParaRPr sz="1100"/>
          </a:p>
        </p:txBody>
      </p:sp>
      <p:sp>
        <p:nvSpPr>
          <p:cNvPr id="273" name="Google Shape;273;p28"/>
          <p:cNvSpPr/>
          <p:nvPr/>
        </p:nvSpPr>
        <p:spPr>
          <a:xfrm>
            <a:off x="-2244636" y="4057698"/>
            <a:ext cx="887400" cy="340200"/>
          </a:xfrm>
          <a:prstGeom prst="rect">
            <a:avLst/>
          </a:prstGeom>
          <a:solidFill>
            <a:srgbClr val="D4D7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212-215-220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D4D7DC</a:t>
            </a:r>
            <a:endParaRPr sz="1100"/>
          </a:p>
        </p:txBody>
      </p:sp>
      <p:sp>
        <p:nvSpPr>
          <p:cNvPr id="274" name="Google Shape;274;p28"/>
          <p:cNvSpPr/>
          <p:nvPr/>
        </p:nvSpPr>
        <p:spPr>
          <a:xfrm>
            <a:off x="-2244636" y="4451523"/>
            <a:ext cx="887400" cy="340200"/>
          </a:xfrm>
          <a:prstGeom prst="rect">
            <a:avLst/>
          </a:prstGeom>
          <a:solidFill>
            <a:srgbClr val="E3E5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227-229-232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E3E5E8</a:t>
            </a:r>
            <a:endParaRPr sz="1100"/>
          </a:p>
        </p:txBody>
      </p:sp>
      <p:sp>
        <p:nvSpPr>
          <p:cNvPr id="275" name="Google Shape;275;p28"/>
          <p:cNvSpPr/>
          <p:nvPr/>
        </p:nvSpPr>
        <p:spPr>
          <a:xfrm>
            <a:off x="-2251611" y="4845348"/>
            <a:ext cx="887400" cy="340200"/>
          </a:xfrm>
          <a:prstGeom prst="rect">
            <a:avLst/>
          </a:prstGeom>
          <a:solidFill>
            <a:srgbClr val="ECEEF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236-238-241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ECEEF1</a:t>
            </a:r>
            <a:endParaRPr sz="1100"/>
          </a:p>
        </p:txBody>
      </p:sp>
      <p:sp>
        <p:nvSpPr>
          <p:cNvPr id="276" name="Google Shape;276;p28"/>
          <p:cNvSpPr/>
          <p:nvPr/>
        </p:nvSpPr>
        <p:spPr>
          <a:xfrm>
            <a:off x="-2244636" y="5239173"/>
            <a:ext cx="887400" cy="340200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246-247-249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F4F5F8</a:t>
            </a:r>
            <a:endParaRPr sz="1100"/>
          </a:p>
        </p:txBody>
      </p:sp>
      <p:sp>
        <p:nvSpPr>
          <p:cNvPr id="277" name="Google Shape;277;p28"/>
          <p:cNvSpPr/>
          <p:nvPr/>
        </p:nvSpPr>
        <p:spPr>
          <a:xfrm>
            <a:off x="-2244636" y="5633000"/>
            <a:ext cx="887400" cy="34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255-255-255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FFFFFF</a:t>
            </a:r>
            <a:endParaRPr sz="1100"/>
          </a:p>
        </p:txBody>
      </p:sp>
      <p:sp>
        <p:nvSpPr>
          <p:cNvPr id="278" name="Google Shape;278;p28"/>
          <p:cNvSpPr/>
          <p:nvPr/>
        </p:nvSpPr>
        <p:spPr>
          <a:xfrm>
            <a:off x="-1301416" y="145473"/>
            <a:ext cx="887400" cy="340200"/>
          </a:xfrm>
          <a:prstGeom prst="rect">
            <a:avLst/>
          </a:prstGeom>
          <a:solidFill>
            <a:srgbClr val="00C1B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0-193-191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00C1BF</a:t>
            </a:r>
            <a:endParaRPr sz="1100"/>
          </a:p>
        </p:txBody>
      </p:sp>
      <p:sp>
        <p:nvSpPr>
          <p:cNvPr id="279" name="Google Shape;279;p28"/>
          <p:cNvSpPr/>
          <p:nvPr/>
        </p:nvSpPr>
        <p:spPr>
          <a:xfrm>
            <a:off x="-1301416" y="516948"/>
            <a:ext cx="887400" cy="340200"/>
          </a:xfrm>
          <a:prstGeom prst="rect">
            <a:avLst/>
          </a:prstGeom>
          <a:solidFill>
            <a:srgbClr val="00D7D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0-215-215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00D7D7</a:t>
            </a:r>
            <a:endParaRPr sz="1100"/>
          </a:p>
        </p:txBody>
      </p:sp>
      <p:sp>
        <p:nvSpPr>
          <p:cNvPr id="280" name="Google Shape;280;p28"/>
          <p:cNvSpPr/>
          <p:nvPr/>
        </p:nvSpPr>
        <p:spPr>
          <a:xfrm>
            <a:off x="-1301416" y="3149860"/>
            <a:ext cx="887400" cy="340200"/>
          </a:xfrm>
          <a:prstGeom prst="rect">
            <a:avLst/>
          </a:prstGeom>
          <a:solidFill>
            <a:srgbClr val="FF59C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255-89-204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FF59CC</a:t>
            </a:r>
            <a:endParaRPr sz="1100"/>
          </a:p>
        </p:txBody>
      </p:sp>
      <p:sp>
        <p:nvSpPr>
          <p:cNvPr id="281" name="Google Shape;281;p28"/>
          <p:cNvSpPr/>
          <p:nvPr/>
        </p:nvSpPr>
        <p:spPr>
          <a:xfrm>
            <a:off x="-1301416" y="3937510"/>
            <a:ext cx="887400" cy="340200"/>
          </a:xfrm>
          <a:prstGeom prst="rect">
            <a:avLst/>
          </a:prstGeom>
          <a:solidFill>
            <a:srgbClr val="0097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0-151-230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0097E6</a:t>
            </a:r>
            <a:endParaRPr sz="1100"/>
          </a:p>
        </p:txBody>
      </p:sp>
      <p:sp>
        <p:nvSpPr>
          <p:cNvPr id="282" name="Google Shape;282;p28"/>
          <p:cNvSpPr/>
          <p:nvPr/>
        </p:nvSpPr>
        <p:spPr>
          <a:xfrm>
            <a:off x="-1301416" y="4725160"/>
            <a:ext cx="887400" cy="340200"/>
          </a:xfrm>
          <a:prstGeom prst="rect">
            <a:avLst/>
          </a:prstGeom>
          <a:solidFill>
            <a:srgbClr val="FF6A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255-106-0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FF6A00</a:t>
            </a:r>
            <a:endParaRPr sz="1100"/>
          </a:p>
        </p:txBody>
      </p:sp>
      <p:sp>
        <p:nvSpPr>
          <p:cNvPr id="283" name="Google Shape;283;p28"/>
          <p:cNvSpPr/>
          <p:nvPr/>
        </p:nvSpPr>
        <p:spPr>
          <a:xfrm>
            <a:off x="-1301416" y="2371033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284" name="Google Shape;284;p28"/>
          <p:cNvSpPr txBox="1"/>
          <p:nvPr/>
        </p:nvSpPr>
        <p:spPr>
          <a:xfrm>
            <a:off x="-1326036" y="293539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Payroll</a:t>
            </a:r>
            <a:endParaRPr sz="1100"/>
          </a:p>
        </p:txBody>
      </p:sp>
      <p:sp>
        <p:nvSpPr>
          <p:cNvPr id="285" name="Google Shape;285;p28"/>
          <p:cNvSpPr txBox="1"/>
          <p:nvPr/>
        </p:nvSpPr>
        <p:spPr>
          <a:xfrm>
            <a:off x="-1326036" y="371644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286" name="Google Shape;286;p28"/>
          <p:cNvSpPr txBox="1"/>
          <p:nvPr/>
        </p:nvSpPr>
        <p:spPr>
          <a:xfrm>
            <a:off x="-1326036" y="450701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287" name="Google Shape;287;p28"/>
          <p:cNvSpPr txBox="1"/>
          <p:nvPr/>
        </p:nvSpPr>
        <p:spPr>
          <a:xfrm>
            <a:off x="-1326036" y="-80609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Accent</a:t>
            </a:r>
            <a:endParaRPr sz="1100"/>
          </a:p>
        </p:txBody>
      </p:sp>
      <p:sp>
        <p:nvSpPr>
          <p:cNvPr id="288" name="Google Shape;288;p28"/>
          <p:cNvSpPr txBox="1"/>
          <p:nvPr/>
        </p:nvSpPr>
        <p:spPr>
          <a:xfrm>
            <a:off x="-1364145" y="216386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Accounting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3">
  <p:cSld name="Section Title 3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 txBox="1">
            <a:spLocks noGrp="1"/>
          </p:cNvSpPr>
          <p:nvPr>
            <p:ph type="body" idx="1"/>
          </p:nvPr>
        </p:nvSpPr>
        <p:spPr>
          <a:xfrm>
            <a:off x="379909" y="1770406"/>
            <a:ext cx="8307900" cy="14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 Next For Intuit"/>
              <a:buNone/>
              <a:defRPr sz="2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238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sz="15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291" name="Google Shape;291;p29"/>
          <p:cNvSpPr txBox="1"/>
          <p:nvPr/>
        </p:nvSpPr>
        <p:spPr>
          <a:xfrm>
            <a:off x="-2244636" y="-716919"/>
            <a:ext cx="148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Bolt color palette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Use eyedropper to select colors</a:t>
            </a:r>
            <a:endParaRPr sz="1100"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</p:txBody>
      </p:sp>
      <p:sp>
        <p:nvSpPr>
          <p:cNvPr id="292" name="Google Shape;292;p29"/>
          <p:cNvSpPr/>
          <p:nvPr/>
        </p:nvSpPr>
        <p:spPr>
          <a:xfrm>
            <a:off x="-2244636" y="145473"/>
            <a:ext cx="887400" cy="340200"/>
          </a:xfrm>
          <a:prstGeom prst="rect">
            <a:avLst/>
          </a:prstGeom>
          <a:solidFill>
            <a:srgbClr val="108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16-128-0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108000</a:t>
            </a:r>
            <a:endParaRPr sz="1100"/>
          </a:p>
        </p:txBody>
      </p:sp>
      <p:sp>
        <p:nvSpPr>
          <p:cNvPr id="293" name="Google Shape;293;p29"/>
          <p:cNvSpPr/>
          <p:nvPr/>
        </p:nvSpPr>
        <p:spPr>
          <a:xfrm>
            <a:off x="-2244636" y="510252"/>
            <a:ext cx="887400" cy="340200"/>
          </a:xfrm>
          <a:prstGeom prst="rect">
            <a:avLst/>
          </a:prstGeom>
          <a:solidFill>
            <a:srgbClr val="2CA01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44-160-28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2CA01C</a:t>
            </a:r>
            <a:endParaRPr sz="1100"/>
          </a:p>
        </p:txBody>
      </p:sp>
      <p:sp>
        <p:nvSpPr>
          <p:cNvPr id="294" name="Google Shape;294;p29"/>
          <p:cNvSpPr/>
          <p:nvPr/>
        </p:nvSpPr>
        <p:spPr>
          <a:xfrm>
            <a:off x="-2244636" y="875031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295" name="Google Shape;295;p29"/>
          <p:cNvSpPr/>
          <p:nvPr/>
        </p:nvSpPr>
        <p:spPr>
          <a:xfrm>
            <a:off x="-2244636" y="1239810"/>
            <a:ext cx="887400" cy="340200"/>
          </a:xfrm>
          <a:prstGeom prst="rect">
            <a:avLst/>
          </a:prstGeom>
          <a:solidFill>
            <a:srgbClr val="7FD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127-208-0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7FD000</a:t>
            </a:r>
            <a:endParaRPr sz="1100"/>
          </a:p>
        </p:txBody>
      </p:sp>
      <p:sp>
        <p:nvSpPr>
          <p:cNvPr id="296" name="Google Shape;296;p29"/>
          <p:cNvSpPr/>
          <p:nvPr/>
        </p:nvSpPr>
        <p:spPr>
          <a:xfrm>
            <a:off x="-2244636" y="1604588"/>
            <a:ext cx="887400" cy="340200"/>
          </a:xfrm>
          <a:prstGeom prst="rect">
            <a:avLst/>
          </a:prstGeom>
          <a:solidFill>
            <a:srgbClr val="A9E83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169-232-56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A9E838</a:t>
            </a:r>
            <a:endParaRPr sz="1100"/>
          </a:p>
        </p:txBody>
      </p:sp>
      <p:sp>
        <p:nvSpPr>
          <p:cNvPr id="297" name="Google Shape;297;p29"/>
          <p:cNvSpPr/>
          <p:nvPr/>
        </p:nvSpPr>
        <p:spPr>
          <a:xfrm>
            <a:off x="-2244636" y="2088573"/>
            <a:ext cx="887400" cy="34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0-0-0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000000</a:t>
            </a:r>
            <a:endParaRPr sz="1100"/>
          </a:p>
        </p:txBody>
      </p:sp>
      <p:sp>
        <p:nvSpPr>
          <p:cNvPr id="298" name="Google Shape;298;p29"/>
          <p:cNvSpPr/>
          <p:nvPr/>
        </p:nvSpPr>
        <p:spPr>
          <a:xfrm>
            <a:off x="-2244636" y="2482398"/>
            <a:ext cx="887400" cy="340200"/>
          </a:xfrm>
          <a:prstGeom prst="rect">
            <a:avLst/>
          </a:prstGeom>
          <a:solidFill>
            <a:srgbClr val="393A3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57-58-61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393A3D</a:t>
            </a:r>
            <a:endParaRPr sz="1100"/>
          </a:p>
        </p:txBody>
      </p:sp>
      <p:sp>
        <p:nvSpPr>
          <p:cNvPr id="299" name="Google Shape;299;p29"/>
          <p:cNvSpPr/>
          <p:nvPr/>
        </p:nvSpPr>
        <p:spPr>
          <a:xfrm>
            <a:off x="-2244636" y="2876223"/>
            <a:ext cx="887400" cy="340200"/>
          </a:xfrm>
          <a:prstGeom prst="rect">
            <a:avLst/>
          </a:prstGeom>
          <a:solidFill>
            <a:srgbClr val="6B6C7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107-108-114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6B6C72</a:t>
            </a:r>
            <a:endParaRPr sz="1100"/>
          </a:p>
        </p:txBody>
      </p:sp>
      <p:sp>
        <p:nvSpPr>
          <p:cNvPr id="300" name="Google Shape;300;p29"/>
          <p:cNvSpPr/>
          <p:nvPr/>
        </p:nvSpPr>
        <p:spPr>
          <a:xfrm>
            <a:off x="-2244636" y="3270048"/>
            <a:ext cx="887400" cy="340200"/>
          </a:xfrm>
          <a:prstGeom prst="rect">
            <a:avLst/>
          </a:prstGeom>
          <a:solidFill>
            <a:srgbClr val="8D909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141-144-1</a:t>
            </a:r>
            <a:r>
              <a:rPr lang="en" sz="900" i="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50</a:t>
            </a:r>
            <a:endParaRPr sz="900">
              <a:solidFill>
                <a:schemeClr val="lt1"/>
              </a:solidFill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8D9096</a:t>
            </a:r>
            <a:endParaRPr sz="1100"/>
          </a:p>
        </p:txBody>
      </p:sp>
      <p:sp>
        <p:nvSpPr>
          <p:cNvPr id="301" name="Google Shape;301;p29"/>
          <p:cNvSpPr/>
          <p:nvPr/>
        </p:nvSpPr>
        <p:spPr>
          <a:xfrm>
            <a:off x="-2244636" y="3663873"/>
            <a:ext cx="887400" cy="340200"/>
          </a:xfrm>
          <a:prstGeom prst="rect">
            <a:avLst/>
          </a:prstGeom>
          <a:solidFill>
            <a:srgbClr val="BABEC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186-190-197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BABEC5</a:t>
            </a:r>
            <a:endParaRPr sz="1100"/>
          </a:p>
        </p:txBody>
      </p:sp>
      <p:sp>
        <p:nvSpPr>
          <p:cNvPr id="302" name="Google Shape;302;p29"/>
          <p:cNvSpPr/>
          <p:nvPr/>
        </p:nvSpPr>
        <p:spPr>
          <a:xfrm>
            <a:off x="-2244636" y="4057698"/>
            <a:ext cx="887400" cy="340200"/>
          </a:xfrm>
          <a:prstGeom prst="rect">
            <a:avLst/>
          </a:prstGeom>
          <a:solidFill>
            <a:srgbClr val="D4D7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212-215-220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D4D7DC</a:t>
            </a:r>
            <a:endParaRPr sz="1100"/>
          </a:p>
        </p:txBody>
      </p:sp>
      <p:sp>
        <p:nvSpPr>
          <p:cNvPr id="303" name="Google Shape;303;p29"/>
          <p:cNvSpPr/>
          <p:nvPr/>
        </p:nvSpPr>
        <p:spPr>
          <a:xfrm>
            <a:off x="-2244636" y="4451523"/>
            <a:ext cx="887400" cy="340200"/>
          </a:xfrm>
          <a:prstGeom prst="rect">
            <a:avLst/>
          </a:prstGeom>
          <a:solidFill>
            <a:srgbClr val="E3E5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227-229-232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E3E5E8</a:t>
            </a:r>
            <a:endParaRPr sz="1100"/>
          </a:p>
        </p:txBody>
      </p:sp>
      <p:sp>
        <p:nvSpPr>
          <p:cNvPr id="304" name="Google Shape;304;p29"/>
          <p:cNvSpPr/>
          <p:nvPr/>
        </p:nvSpPr>
        <p:spPr>
          <a:xfrm>
            <a:off x="-2251611" y="4845348"/>
            <a:ext cx="887400" cy="340200"/>
          </a:xfrm>
          <a:prstGeom prst="rect">
            <a:avLst/>
          </a:prstGeom>
          <a:solidFill>
            <a:srgbClr val="ECEEF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236-238-241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ECEEF1</a:t>
            </a:r>
            <a:endParaRPr sz="1100"/>
          </a:p>
        </p:txBody>
      </p:sp>
      <p:sp>
        <p:nvSpPr>
          <p:cNvPr id="305" name="Google Shape;305;p29"/>
          <p:cNvSpPr/>
          <p:nvPr/>
        </p:nvSpPr>
        <p:spPr>
          <a:xfrm>
            <a:off x="-2244636" y="5239173"/>
            <a:ext cx="887400" cy="340200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246-247-249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F4F5F8</a:t>
            </a:r>
            <a:endParaRPr sz="1100"/>
          </a:p>
        </p:txBody>
      </p:sp>
      <p:sp>
        <p:nvSpPr>
          <p:cNvPr id="306" name="Google Shape;306;p29"/>
          <p:cNvSpPr/>
          <p:nvPr/>
        </p:nvSpPr>
        <p:spPr>
          <a:xfrm>
            <a:off x="-2244636" y="5633000"/>
            <a:ext cx="887400" cy="34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255-255-255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FFFFFF</a:t>
            </a:r>
            <a:endParaRPr sz="1100"/>
          </a:p>
        </p:txBody>
      </p:sp>
      <p:sp>
        <p:nvSpPr>
          <p:cNvPr id="307" name="Google Shape;307;p29"/>
          <p:cNvSpPr/>
          <p:nvPr/>
        </p:nvSpPr>
        <p:spPr>
          <a:xfrm>
            <a:off x="-1301416" y="145473"/>
            <a:ext cx="887400" cy="340200"/>
          </a:xfrm>
          <a:prstGeom prst="rect">
            <a:avLst/>
          </a:prstGeom>
          <a:solidFill>
            <a:srgbClr val="00C1B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0-193-191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00C1BF</a:t>
            </a:r>
            <a:endParaRPr sz="1100"/>
          </a:p>
        </p:txBody>
      </p:sp>
      <p:sp>
        <p:nvSpPr>
          <p:cNvPr id="308" name="Google Shape;308;p29"/>
          <p:cNvSpPr/>
          <p:nvPr/>
        </p:nvSpPr>
        <p:spPr>
          <a:xfrm>
            <a:off x="-1301416" y="516948"/>
            <a:ext cx="887400" cy="340200"/>
          </a:xfrm>
          <a:prstGeom prst="rect">
            <a:avLst/>
          </a:prstGeom>
          <a:solidFill>
            <a:srgbClr val="00D7D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0-215-215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00D7D7</a:t>
            </a:r>
            <a:endParaRPr sz="1100"/>
          </a:p>
        </p:txBody>
      </p:sp>
      <p:sp>
        <p:nvSpPr>
          <p:cNvPr id="309" name="Google Shape;309;p29"/>
          <p:cNvSpPr/>
          <p:nvPr/>
        </p:nvSpPr>
        <p:spPr>
          <a:xfrm>
            <a:off x="-1301416" y="3149860"/>
            <a:ext cx="887400" cy="340200"/>
          </a:xfrm>
          <a:prstGeom prst="rect">
            <a:avLst/>
          </a:prstGeom>
          <a:solidFill>
            <a:srgbClr val="FF59C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255-89-204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FF59CC</a:t>
            </a:r>
            <a:endParaRPr sz="1100"/>
          </a:p>
        </p:txBody>
      </p:sp>
      <p:sp>
        <p:nvSpPr>
          <p:cNvPr id="310" name="Google Shape;310;p29"/>
          <p:cNvSpPr/>
          <p:nvPr/>
        </p:nvSpPr>
        <p:spPr>
          <a:xfrm>
            <a:off x="-1301416" y="3937510"/>
            <a:ext cx="887400" cy="340200"/>
          </a:xfrm>
          <a:prstGeom prst="rect">
            <a:avLst/>
          </a:prstGeom>
          <a:solidFill>
            <a:srgbClr val="0097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0-151-230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0097E6</a:t>
            </a:r>
            <a:endParaRPr sz="1100"/>
          </a:p>
        </p:txBody>
      </p:sp>
      <p:sp>
        <p:nvSpPr>
          <p:cNvPr id="311" name="Google Shape;311;p29"/>
          <p:cNvSpPr/>
          <p:nvPr/>
        </p:nvSpPr>
        <p:spPr>
          <a:xfrm>
            <a:off x="-1301416" y="4725160"/>
            <a:ext cx="887400" cy="340200"/>
          </a:xfrm>
          <a:prstGeom prst="rect">
            <a:avLst/>
          </a:prstGeom>
          <a:solidFill>
            <a:srgbClr val="FF6A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255-106-0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FF6A00</a:t>
            </a:r>
            <a:endParaRPr sz="1100"/>
          </a:p>
        </p:txBody>
      </p:sp>
      <p:sp>
        <p:nvSpPr>
          <p:cNvPr id="312" name="Google Shape;312;p29"/>
          <p:cNvSpPr/>
          <p:nvPr/>
        </p:nvSpPr>
        <p:spPr>
          <a:xfrm>
            <a:off x="-1301416" y="2371033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313" name="Google Shape;313;p29"/>
          <p:cNvSpPr txBox="1"/>
          <p:nvPr/>
        </p:nvSpPr>
        <p:spPr>
          <a:xfrm>
            <a:off x="-1326036" y="293539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Payroll</a:t>
            </a:r>
            <a:endParaRPr sz="1100"/>
          </a:p>
        </p:txBody>
      </p:sp>
      <p:sp>
        <p:nvSpPr>
          <p:cNvPr id="314" name="Google Shape;314;p29"/>
          <p:cNvSpPr txBox="1"/>
          <p:nvPr/>
        </p:nvSpPr>
        <p:spPr>
          <a:xfrm>
            <a:off x="-1326036" y="371644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315" name="Google Shape;315;p29"/>
          <p:cNvSpPr txBox="1"/>
          <p:nvPr/>
        </p:nvSpPr>
        <p:spPr>
          <a:xfrm>
            <a:off x="-1326036" y="450701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316" name="Google Shape;316;p29"/>
          <p:cNvSpPr txBox="1"/>
          <p:nvPr/>
        </p:nvSpPr>
        <p:spPr>
          <a:xfrm>
            <a:off x="-1326036" y="-80609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Accent</a:t>
            </a:r>
            <a:endParaRPr sz="1100"/>
          </a:p>
        </p:txBody>
      </p:sp>
      <p:sp>
        <p:nvSpPr>
          <p:cNvPr id="317" name="Google Shape;317;p29"/>
          <p:cNvSpPr txBox="1"/>
          <p:nvPr/>
        </p:nvSpPr>
        <p:spPr>
          <a:xfrm>
            <a:off x="-1364145" y="216386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Accounting</a:t>
            </a:r>
            <a:endParaRPr sz="11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creen Photo">
  <p:cSld name="Full Screen Photo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 Next For Intuit"/>
              <a:buNone/>
              <a:defRPr sz="19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creen Video">
  <p:cSld name="Full Screen Video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2"/>
          <p:cNvSpPr>
            <a:spLocks noGrp="1"/>
          </p:cNvSpPr>
          <p:nvPr>
            <p:ph type="media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 Next For Intuit"/>
              <a:buNone/>
              <a:defRPr sz="19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Left + text overlay">
  <p:cSld name="Photo Left + text overlay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3"/>
          <p:cNvSpPr>
            <a:spLocks noGrp="1"/>
          </p:cNvSpPr>
          <p:nvPr>
            <p:ph type="pic" idx="2"/>
          </p:nvPr>
        </p:nvSpPr>
        <p:spPr>
          <a:xfrm>
            <a:off x="456129" y="485775"/>
            <a:ext cx="6142800" cy="4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 Next For Intuit"/>
              <a:buNone/>
              <a:defRPr sz="19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353" name="Google Shape;353;p33"/>
          <p:cNvSpPr txBox="1">
            <a:spLocks noGrp="1"/>
          </p:cNvSpPr>
          <p:nvPr>
            <p:ph type="body" idx="1"/>
          </p:nvPr>
        </p:nvSpPr>
        <p:spPr>
          <a:xfrm>
            <a:off x="6015414" y="1178719"/>
            <a:ext cx="2672400" cy="276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254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228600" tIns="137150" rIns="137175" bIns="137175" anchor="ctr" anchorCtr="1">
            <a:noAutofit/>
          </a:bodyPr>
          <a:lstStyle>
            <a:lvl1pPr marL="457200" marR="0" lvl="0" indent="-228600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238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111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354" name="Google Shape;354;p33"/>
          <p:cNvSpPr txBox="1"/>
          <p:nvPr/>
        </p:nvSpPr>
        <p:spPr>
          <a:xfrm>
            <a:off x="-2244636" y="-716919"/>
            <a:ext cx="148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Bolt color palette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Use eyedropper to select colors</a:t>
            </a:r>
            <a:endParaRPr sz="1100"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-2244636" y="145473"/>
            <a:ext cx="887400" cy="340200"/>
          </a:xfrm>
          <a:prstGeom prst="rect">
            <a:avLst/>
          </a:prstGeom>
          <a:solidFill>
            <a:srgbClr val="108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16-128-0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108000</a:t>
            </a:r>
            <a:endParaRPr sz="1100"/>
          </a:p>
        </p:txBody>
      </p:sp>
      <p:sp>
        <p:nvSpPr>
          <p:cNvPr id="356" name="Google Shape;356;p33"/>
          <p:cNvSpPr/>
          <p:nvPr/>
        </p:nvSpPr>
        <p:spPr>
          <a:xfrm>
            <a:off x="-2244636" y="510252"/>
            <a:ext cx="887400" cy="340200"/>
          </a:xfrm>
          <a:prstGeom prst="rect">
            <a:avLst/>
          </a:prstGeom>
          <a:solidFill>
            <a:srgbClr val="2CA01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44-160-28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2CA01C</a:t>
            </a:r>
            <a:endParaRPr sz="1100"/>
          </a:p>
        </p:txBody>
      </p:sp>
      <p:sp>
        <p:nvSpPr>
          <p:cNvPr id="357" name="Google Shape;357;p33"/>
          <p:cNvSpPr/>
          <p:nvPr/>
        </p:nvSpPr>
        <p:spPr>
          <a:xfrm>
            <a:off x="-2244636" y="875031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358" name="Google Shape;358;p33"/>
          <p:cNvSpPr/>
          <p:nvPr/>
        </p:nvSpPr>
        <p:spPr>
          <a:xfrm>
            <a:off x="-2244636" y="1239810"/>
            <a:ext cx="887400" cy="340200"/>
          </a:xfrm>
          <a:prstGeom prst="rect">
            <a:avLst/>
          </a:prstGeom>
          <a:solidFill>
            <a:srgbClr val="7FD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127-208-0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7FD000</a:t>
            </a:r>
            <a:endParaRPr sz="1100"/>
          </a:p>
        </p:txBody>
      </p:sp>
      <p:sp>
        <p:nvSpPr>
          <p:cNvPr id="359" name="Google Shape;359;p33"/>
          <p:cNvSpPr/>
          <p:nvPr/>
        </p:nvSpPr>
        <p:spPr>
          <a:xfrm>
            <a:off x="-2244636" y="1604588"/>
            <a:ext cx="887400" cy="340200"/>
          </a:xfrm>
          <a:prstGeom prst="rect">
            <a:avLst/>
          </a:prstGeom>
          <a:solidFill>
            <a:srgbClr val="A9E83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169-232-56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A9E838</a:t>
            </a:r>
            <a:endParaRPr sz="1100"/>
          </a:p>
        </p:txBody>
      </p:sp>
      <p:sp>
        <p:nvSpPr>
          <p:cNvPr id="360" name="Google Shape;360;p33"/>
          <p:cNvSpPr/>
          <p:nvPr/>
        </p:nvSpPr>
        <p:spPr>
          <a:xfrm>
            <a:off x="-2244636" y="2088573"/>
            <a:ext cx="887400" cy="34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0-0-0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000000</a:t>
            </a:r>
            <a:endParaRPr sz="1100"/>
          </a:p>
        </p:txBody>
      </p:sp>
      <p:sp>
        <p:nvSpPr>
          <p:cNvPr id="361" name="Google Shape;361;p33"/>
          <p:cNvSpPr/>
          <p:nvPr/>
        </p:nvSpPr>
        <p:spPr>
          <a:xfrm>
            <a:off x="-2244636" y="2482398"/>
            <a:ext cx="887400" cy="340200"/>
          </a:xfrm>
          <a:prstGeom prst="rect">
            <a:avLst/>
          </a:prstGeom>
          <a:solidFill>
            <a:srgbClr val="393A3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57-58-61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393A3D</a:t>
            </a:r>
            <a:endParaRPr sz="1100"/>
          </a:p>
        </p:txBody>
      </p:sp>
      <p:sp>
        <p:nvSpPr>
          <p:cNvPr id="362" name="Google Shape;362;p33"/>
          <p:cNvSpPr/>
          <p:nvPr/>
        </p:nvSpPr>
        <p:spPr>
          <a:xfrm>
            <a:off x="-2244636" y="2876223"/>
            <a:ext cx="887400" cy="340200"/>
          </a:xfrm>
          <a:prstGeom prst="rect">
            <a:avLst/>
          </a:prstGeom>
          <a:solidFill>
            <a:srgbClr val="6B6C7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107-108-114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6B6C72</a:t>
            </a:r>
            <a:endParaRPr sz="1100"/>
          </a:p>
        </p:txBody>
      </p:sp>
      <p:sp>
        <p:nvSpPr>
          <p:cNvPr id="363" name="Google Shape;363;p33"/>
          <p:cNvSpPr/>
          <p:nvPr/>
        </p:nvSpPr>
        <p:spPr>
          <a:xfrm>
            <a:off x="-2244636" y="3270048"/>
            <a:ext cx="887400" cy="340200"/>
          </a:xfrm>
          <a:prstGeom prst="rect">
            <a:avLst/>
          </a:prstGeom>
          <a:solidFill>
            <a:srgbClr val="8D909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141-144-1</a:t>
            </a:r>
            <a:r>
              <a:rPr lang="en" sz="900" i="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50</a:t>
            </a:r>
            <a:endParaRPr sz="900">
              <a:solidFill>
                <a:schemeClr val="lt1"/>
              </a:solidFill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8D9096</a:t>
            </a:r>
            <a:endParaRPr sz="1100"/>
          </a:p>
        </p:txBody>
      </p:sp>
      <p:sp>
        <p:nvSpPr>
          <p:cNvPr id="364" name="Google Shape;364;p33"/>
          <p:cNvSpPr/>
          <p:nvPr/>
        </p:nvSpPr>
        <p:spPr>
          <a:xfrm>
            <a:off x="-2244636" y="3663873"/>
            <a:ext cx="887400" cy="340200"/>
          </a:xfrm>
          <a:prstGeom prst="rect">
            <a:avLst/>
          </a:prstGeom>
          <a:solidFill>
            <a:srgbClr val="BABEC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186-190-197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BABEC5</a:t>
            </a:r>
            <a:endParaRPr sz="1100"/>
          </a:p>
        </p:txBody>
      </p:sp>
      <p:sp>
        <p:nvSpPr>
          <p:cNvPr id="365" name="Google Shape;365;p33"/>
          <p:cNvSpPr/>
          <p:nvPr/>
        </p:nvSpPr>
        <p:spPr>
          <a:xfrm>
            <a:off x="-2244636" y="4057698"/>
            <a:ext cx="887400" cy="340200"/>
          </a:xfrm>
          <a:prstGeom prst="rect">
            <a:avLst/>
          </a:prstGeom>
          <a:solidFill>
            <a:srgbClr val="D4D7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212-215-220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D4D7DC</a:t>
            </a:r>
            <a:endParaRPr sz="1100"/>
          </a:p>
        </p:txBody>
      </p:sp>
      <p:sp>
        <p:nvSpPr>
          <p:cNvPr id="366" name="Google Shape;366;p33"/>
          <p:cNvSpPr/>
          <p:nvPr/>
        </p:nvSpPr>
        <p:spPr>
          <a:xfrm>
            <a:off x="-2244636" y="4451523"/>
            <a:ext cx="887400" cy="340200"/>
          </a:xfrm>
          <a:prstGeom prst="rect">
            <a:avLst/>
          </a:prstGeom>
          <a:solidFill>
            <a:srgbClr val="E3E5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227-229-232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E3E5E8</a:t>
            </a:r>
            <a:endParaRPr sz="1100"/>
          </a:p>
        </p:txBody>
      </p:sp>
      <p:sp>
        <p:nvSpPr>
          <p:cNvPr id="367" name="Google Shape;367;p33"/>
          <p:cNvSpPr/>
          <p:nvPr/>
        </p:nvSpPr>
        <p:spPr>
          <a:xfrm>
            <a:off x="-2251611" y="4845348"/>
            <a:ext cx="887400" cy="340200"/>
          </a:xfrm>
          <a:prstGeom prst="rect">
            <a:avLst/>
          </a:prstGeom>
          <a:solidFill>
            <a:srgbClr val="ECEEF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236-238-241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ECEEF1</a:t>
            </a:r>
            <a:endParaRPr sz="1100"/>
          </a:p>
        </p:txBody>
      </p:sp>
      <p:sp>
        <p:nvSpPr>
          <p:cNvPr id="368" name="Google Shape;368;p33"/>
          <p:cNvSpPr/>
          <p:nvPr/>
        </p:nvSpPr>
        <p:spPr>
          <a:xfrm>
            <a:off x="-2244636" y="5239173"/>
            <a:ext cx="887400" cy="340200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246-247-249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F4F5F8</a:t>
            </a:r>
            <a:endParaRPr sz="1100"/>
          </a:p>
        </p:txBody>
      </p:sp>
      <p:sp>
        <p:nvSpPr>
          <p:cNvPr id="369" name="Google Shape;369;p33"/>
          <p:cNvSpPr/>
          <p:nvPr/>
        </p:nvSpPr>
        <p:spPr>
          <a:xfrm>
            <a:off x="-2244636" y="5633000"/>
            <a:ext cx="887400" cy="34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255-255-255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FFFFFF</a:t>
            </a:r>
            <a:endParaRPr sz="1100"/>
          </a:p>
        </p:txBody>
      </p:sp>
      <p:sp>
        <p:nvSpPr>
          <p:cNvPr id="370" name="Google Shape;370;p33"/>
          <p:cNvSpPr/>
          <p:nvPr/>
        </p:nvSpPr>
        <p:spPr>
          <a:xfrm>
            <a:off x="-1301416" y="145473"/>
            <a:ext cx="887400" cy="340200"/>
          </a:xfrm>
          <a:prstGeom prst="rect">
            <a:avLst/>
          </a:prstGeom>
          <a:solidFill>
            <a:srgbClr val="00C1B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0-193-191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00C1BF</a:t>
            </a:r>
            <a:endParaRPr sz="1100"/>
          </a:p>
        </p:txBody>
      </p:sp>
      <p:sp>
        <p:nvSpPr>
          <p:cNvPr id="371" name="Google Shape;371;p33"/>
          <p:cNvSpPr/>
          <p:nvPr/>
        </p:nvSpPr>
        <p:spPr>
          <a:xfrm>
            <a:off x="-1301416" y="516948"/>
            <a:ext cx="887400" cy="340200"/>
          </a:xfrm>
          <a:prstGeom prst="rect">
            <a:avLst/>
          </a:prstGeom>
          <a:solidFill>
            <a:srgbClr val="00D7D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0-215-215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00D7D7</a:t>
            </a:r>
            <a:endParaRPr sz="1100"/>
          </a:p>
        </p:txBody>
      </p:sp>
      <p:sp>
        <p:nvSpPr>
          <p:cNvPr id="372" name="Google Shape;372;p33"/>
          <p:cNvSpPr/>
          <p:nvPr/>
        </p:nvSpPr>
        <p:spPr>
          <a:xfrm>
            <a:off x="-1301416" y="3149860"/>
            <a:ext cx="887400" cy="340200"/>
          </a:xfrm>
          <a:prstGeom prst="rect">
            <a:avLst/>
          </a:prstGeom>
          <a:solidFill>
            <a:srgbClr val="FF59C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255-89-204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FF59CC</a:t>
            </a:r>
            <a:endParaRPr sz="1100"/>
          </a:p>
        </p:txBody>
      </p:sp>
      <p:sp>
        <p:nvSpPr>
          <p:cNvPr id="373" name="Google Shape;373;p33"/>
          <p:cNvSpPr/>
          <p:nvPr/>
        </p:nvSpPr>
        <p:spPr>
          <a:xfrm>
            <a:off x="-1301416" y="3937510"/>
            <a:ext cx="887400" cy="340200"/>
          </a:xfrm>
          <a:prstGeom prst="rect">
            <a:avLst/>
          </a:prstGeom>
          <a:solidFill>
            <a:srgbClr val="0097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0-151-230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0097E6</a:t>
            </a:r>
            <a:endParaRPr sz="1100"/>
          </a:p>
        </p:txBody>
      </p:sp>
      <p:sp>
        <p:nvSpPr>
          <p:cNvPr id="374" name="Google Shape;374;p33"/>
          <p:cNvSpPr/>
          <p:nvPr/>
        </p:nvSpPr>
        <p:spPr>
          <a:xfrm>
            <a:off x="-1301416" y="4725160"/>
            <a:ext cx="887400" cy="340200"/>
          </a:xfrm>
          <a:prstGeom prst="rect">
            <a:avLst/>
          </a:prstGeom>
          <a:solidFill>
            <a:srgbClr val="FF6A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255-106-0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FF6A00</a:t>
            </a:r>
            <a:endParaRPr sz="1100"/>
          </a:p>
        </p:txBody>
      </p:sp>
      <p:sp>
        <p:nvSpPr>
          <p:cNvPr id="375" name="Google Shape;375;p33"/>
          <p:cNvSpPr/>
          <p:nvPr/>
        </p:nvSpPr>
        <p:spPr>
          <a:xfrm>
            <a:off x="-1301416" y="2371033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376" name="Google Shape;376;p33"/>
          <p:cNvSpPr txBox="1"/>
          <p:nvPr/>
        </p:nvSpPr>
        <p:spPr>
          <a:xfrm>
            <a:off x="-1326036" y="293539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Payroll</a:t>
            </a:r>
            <a:endParaRPr sz="1100"/>
          </a:p>
        </p:txBody>
      </p:sp>
      <p:sp>
        <p:nvSpPr>
          <p:cNvPr id="377" name="Google Shape;377;p33"/>
          <p:cNvSpPr txBox="1"/>
          <p:nvPr/>
        </p:nvSpPr>
        <p:spPr>
          <a:xfrm>
            <a:off x="-1326036" y="371644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378" name="Google Shape;378;p33"/>
          <p:cNvSpPr txBox="1"/>
          <p:nvPr/>
        </p:nvSpPr>
        <p:spPr>
          <a:xfrm>
            <a:off x="-1326036" y="450701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379" name="Google Shape;379;p33"/>
          <p:cNvSpPr txBox="1"/>
          <p:nvPr/>
        </p:nvSpPr>
        <p:spPr>
          <a:xfrm>
            <a:off x="-1326036" y="-80609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Accent</a:t>
            </a:r>
            <a:endParaRPr sz="1100"/>
          </a:p>
        </p:txBody>
      </p:sp>
      <p:sp>
        <p:nvSpPr>
          <p:cNvPr id="380" name="Google Shape;380;p33"/>
          <p:cNvSpPr txBox="1"/>
          <p:nvPr/>
        </p:nvSpPr>
        <p:spPr>
          <a:xfrm>
            <a:off x="-1364145" y="216386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Accounting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Right + text overlay">
  <p:cSld name="Photo Right + text overlay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>
            <a:spLocks noGrp="1"/>
          </p:cNvSpPr>
          <p:nvPr>
            <p:ph type="pic" idx="2"/>
          </p:nvPr>
        </p:nvSpPr>
        <p:spPr>
          <a:xfrm>
            <a:off x="2545823" y="485775"/>
            <a:ext cx="6142800" cy="4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 Next For Intuit"/>
              <a:buNone/>
              <a:defRPr sz="19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body" idx="1"/>
          </p:nvPr>
        </p:nvSpPr>
        <p:spPr>
          <a:xfrm>
            <a:off x="456129" y="1178719"/>
            <a:ext cx="2672400" cy="276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25400" dir="81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137175" tIns="137175" rIns="137175" bIns="137175" anchor="ctr" anchorCtr="1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238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111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384" name="Google Shape;384;p34"/>
          <p:cNvSpPr txBox="1"/>
          <p:nvPr/>
        </p:nvSpPr>
        <p:spPr>
          <a:xfrm>
            <a:off x="-2244636" y="-716919"/>
            <a:ext cx="148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Bolt color palette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Use eyedropper to select colors</a:t>
            </a:r>
            <a:endParaRPr sz="1100"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</p:txBody>
      </p:sp>
      <p:sp>
        <p:nvSpPr>
          <p:cNvPr id="385" name="Google Shape;385;p34"/>
          <p:cNvSpPr/>
          <p:nvPr/>
        </p:nvSpPr>
        <p:spPr>
          <a:xfrm>
            <a:off x="-2244636" y="145473"/>
            <a:ext cx="887400" cy="340200"/>
          </a:xfrm>
          <a:prstGeom prst="rect">
            <a:avLst/>
          </a:prstGeom>
          <a:solidFill>
            <a:srgbClr val="108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16-128-0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108000</a:t>
            </a:r>
            <a:endParaRPr sz="1100"/>
          </a:p>
        </p:txBody>
      </p:sp>
      <p:sp>
        <p:nvSpPr>
          <p:cNvPr id="386" name="Google Shape;386;p34"/>
          <p:cNvSpPr/>
          <p:nvPr/>
        </p:nvSpPr>
        <p:spPr>
          <a:xfrm>
            <a:off x="-2244636" y="510252"/>
            <a:ext cx="887400" cy="340200"/>
          </a:xfrm>
          <a:prstGeom prst="rect">
            <a:avLst/>
          </a:prstGeom>
          <a:solidFill>
            <a:srgbClr val="2CA01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44-160-28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2CA01C</a:t>
            </a:r>
            <a:endParaRPr sz="1100"/>
          </a:p>
        </p:txBody>
      </p:sp>
      <p:sp>
        <p:nvSpPr>
          <p:cNvPr id="387" name="Google Shape;387;p34"/>
          <p:cNvSpPr/>
          <p:nvPr/>
        </p:nvSpPr>
        <p:spPr>
          <a:xfrm>
            <a:off x="-2244636" y="875031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388" name="Google Shape;388;p34"/>
          <p:cNvSpPr/>
          <p:nvPr/>
        </p:nvSpPr>
        <p:spPr>
          <a:xfrm>
            <a:off x="-2244636" y="1239810"/>
            <a:ext cx="887400" cy="340200"/>
          </a:xfrm>
          <a:prstGeom prst="rect">
            <a:avLst/>
          </a:prstGeom>
          <a:solidFill>
            <a:srgbClr val="7FD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127-208-0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7FD000</a:t>
            </a:r>
            <a:endParaRPr sz="1100"/>
          </a:p>
        </p:txBody>
      </p:sp>
      <p:sp>
        <p:nvSpPr>
          <p:cNvPr id="389" name="Google Shape;389;p34"/>
          <p:cNvSpPr/>
          <p:nvPr/>
        </p:nvSpPr>
        <p:spPr>
          <a:xfrm>
            <a:off x="-2244636" y="1604588"/>
            <a:ext cx="887400" cy="340200"/>
          </a:xfrm>
          <a:prstGeom prst="rect">
            <a:avLst/>
          </a:prstGeom>
          <a:solidFill>
            <a:srgbClr val="A9E83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169-232-56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A9E838</a:t>
            </a:r>
            <a:endParaRPr sz="1100"/>
          </a:p>
        </p:txBody>
      </p:sp>
      <p:sp>
        <p:nvSpPr>
          <p:cNvPr id="390" name="Google Shape;390;p34"/>
          <p:cNvSpPr/>
          <p:nvPr/>
        </p:nvSpPr>
        <p:spPr>
          <a:xfrm>
            <a:off x="-2244636" y="2088573"/>
            <a:ext cx="887400" cy="34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0-0-0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000000</a:t>
            </a:r>
            <a:endParaRPr sz="1100"/>
          </a:p>
        </p:txBody>
      </p:sp>
      <p:sp>
        <p:nvSpPr>
          <p:cNvPr id="391" name="Google Shape;391;p34"/>
          <p:cNvSpPr/>
          <p:nvPr/>
        </p:nvSpPr>
        <p:spPr>
          <a:xfrm>
            <a:off x="-2244636" y="2482398"/>
            <a:ext cx="887400" cy="340200"/>
          </a:xfrm>
          <a:prstGeom prst="rect">
            <a:avLst/>
          </a:prstGeom>
          <a:solidFill>
            <a:srgbClr val="393A3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57-58-61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393A3D</a:t>
            </a:r>
            <a:endParaRPr sz="1100"/>
          </a:p>
        </p:txBody>
      </p:sp>
      <p:sp>
        <p:nvSpPr>
          <p:cNvPr id="392" name="Google Shape;392;p34"/>
          <p:cNvSpPr/>
          <p:nvPr/>
        </p:nvSpPr>
        <p:spPr>
          <a:xfrm>
            <a:off x="-2244636" y="2876223"/>
            <a:ext cx="887400" cy="340200"/>
          </a:xfrm>
          <a:prstGeom prst="rect">
            <a:avLst/>
          </a:prstGeom>
          <a:solidFill>
            <a:srgbClr val="6B6C7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107-108-114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6B6C72</a:t>
            </a:r>
            <a:endParaRPr sz="1100"/>
          </a:p>
        </p:txBody>
      </p:sp>
      <p:sp>
        <p:nvSpPr>
          <p:cNvPr id="393" name="Google Shape;393;p34"/>
          <p:cNvSpPr/>
          <p:nvPr/>
        </p:nvSpPr>
        <p:spPr>
          <a:xfrm>
            <a:off x="-2244636" y="3270048"/>
            <a:ext cx="887400" cy="340200"/>
          </a:xfrm>
          <a:prstGeom prst="rect">
            <a:avLst/>
          </a:prstGeom>
          <a:solidFill>
            <a:srgbClr val="8D909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141-144-1</a:t>
            </a:r>
            <a:r>
              <a:rPr lang="en" sz="900" i="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50</a:t>
            </a:r>
            <a:endParaRPr sz="900">
              <a:solidFill>
                <a:schemeClr val="lt1"/>
              </a:solidFill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8D9096</a:t>
            </a:r>
            <a:endParaRPr sz="1100"/>
          </a:p>
        </p:txBody>
      </p:sp>
      <p:sp>
        <p:nvSpPr>
          <p:cNvPr id="394" name="Google Shape;394;p34"/>
          <p:cNvSpPr/>
          <p:nvPr/>
        </p:nvSpPr>
        <p:spPr>
          <a:xfrm>
            <a:off x="-2244636" y="3663873"/>
            <a:ext cx="887400" cy="340200"/>
          </a:xfrm>
          <a:prstGeom prst="rect">
            <a:avLst/>
          </a:prstGeom>
          <a:solidFill>
            <a:srgbClr val="BABEC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186-190-197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BABEC5</a:t>
            </a:r>
            <a:endParaRPr sz="1100"/>
          </a:p>
        </p:txBody>
      </p:sp>
      <p:sp>
        <p:nvSpPr>
          <p:cNvPr id="395" name="Google Shape;395;p34"/>
          <p:cNvSpPr/>
          <p:nvPr/>
        </p:nvSpPr>
        <p:spPr>
          <a:xfrm>
            <a:off x="-2244636" y="4057698"/>
            <a:ext cx="887400" cy="340200"/>
          </a:xfrm>
          <a:prstGeom prst="rect">
            <a:avLst/>
          </a:prstGeom>
          <a:solidFill>
            <a:srgbClr val="D4D7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212-215-220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D4D7DC</a:t>
            </a:r>
            <a:endParaRPr sz="1100"/>
          </a:p>
        </p:txBody>
      </p:sp>
      <p:sp>
        <p:nvSpPr>
          <p:cNvPr id="396" name="Google Shape;396;p34"/>
          <p:cNvSpPr/>
          <p:nvPr/>
        </p:nvSpPr>
        <p:spPr>
          <a:xfrm>
            <a:off x="-2244636" y="4451523"/>
            <a:ext cx="887400" cy="340200"/>
          </a:xfrm>
          <a:prstGeom prst="rect">
            <a:avLst/>
          </a:prstGeom>
          <a:solidFill>
            <a:srgbClr val="E3E5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227-229-232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E3E5E8</a:t>
            </a:r>
            <a:endParaRPr sz="1100"/>
          </a:p>
        </p:txBody>
      </p:sp>
      <p:sp>
        <p:nvSpPr>
          <p:cNvPr id="397" name="Google Shape;397;p34"/>
          <p:cNvSpPr/>
          <p:nvPr/>
        </p:nvSpPr>
        <p:spPr>
          <a:xfrm>
            <a:off x="-2251611" y="4845348"/>
            <a:ext cx="887400" cy="340200"/>
          </a:xfrm>
          <a:prstGeom prst="rect">
            <a:avLst/>
          </a:prstGeom>
          <a:solidFill>
            <a:srgbClr val="ECEEF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236-238-241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ECEEF1</a:t>
            </a:r>
            <a:endParaRPr sz="1100"/>
          </a:p>
        </p:txBody>
      </p:sp>
      <p:sp>
        <p:nvSpPr>
          <p:cNvPr id="398" name="Google Shape;398;p34"/>
          <p:cNvSpPr/>
          <p:nvPr/>
        </p:nvSpPr>
        <p:spPr>
          <a:xfrm>
            <a:off x="-2244636" y="5239173"/>
            <a:ext cx="887400" cy="340200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246-247-249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F4F5F8</a:t>
            </a:r>
            <a:endParaRPr sz="1100"/>
          </a:p>
        </p:txBody>
      </p:sp>
      <p:sp>
        <p:nvSpPr>
          <p:cNvPr id="399" name="Google Shape;399;p34"/>
          <p:cNvSpPr/>
          <p:nvPr/>
        </p:nvSpPr>
        <p:spPr>
          <a:xfrm>
            <a:off x="-2244636" y="5633000"/>
            <a:ext cx="887400" cy="34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255-255-255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FFFFFF</a:t>
            </a:r>
            <a:endParaRPr sz="1100"/>
          </a:p>
        </p:txBody>
      </p:sp>
      <p:sp>
        <p:nvSpPr>
          <p:cNvPr id="400" name="Google Shape;400;p34"/>
          <p:cNvSpPr/>
          <p:nvPr/>
        </p:nvSpPr>
        <p:spPr>
          <a:xfrm>
            <a:off x="-1301416" y="145473"/>
            <a:ext cx="887400" cy="340200"/>
          </a:xfrm>
          <a:prstGeom prst="rect">
            <a:avLst/>
          </a:prstGeom>
          <a:solidFill>
            <a:srgbClr val="00C1B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0-193-191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00C1BF</a:t>
            </a:r>
            <a:endParaRPr sz="1100"/>
          </a:p>
        </p:txBody>
      </p:sp>
      <p:sp>
        <p:nvSpPr>
          <p:cNvPr id="401" name="Google Shape;401;p34"/>
          <p:cNvSpPr/>
          <p:nvPr/>
        </p:nvSpPr>
        <p:spPr>
          <a:xfrm>
            <a:off x="-1301416" y="516948"/>
            <a:ext cx="887400" cy="340200"/>
          </a:xfrm>
          <a:prstGeom prst="rect">
            <a:avLst/>
          </a:prstGeom>
          <a:solidFill>
            <a:srgbClr val="00D7D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0-215-215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00D7D7</a:t>
            </a:r>
            <a:endParaRPr sz="1100"/>
          </a:p>
        </p:txBody>
      </p:sp>
      <p:sp>
        <p:nvSpPr>
          <p:cNvPr id="402" name="Google Shape;402;p34"/>
          <p:cNvSpPr/>
          <p:nvPr/>
        </p:nvSpPr>
        <p:spPr>
          <a:xfrm>
            <a:off x="-1301416" y="3149860"/>
            <a:ext cx="887400" cy="340200"/>
          </a:xfrm>
          <a:prstGeom prst="rect">
            <a:avLst/>
          </a:prstGeom>
          <a:solidFill>
            <a:srgbClr val="FF59C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255-89-204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FF59CC</a:t>
            </a:r>
            <a:endParaRPr sz="1100"/>
          </a:p>
        </p:txBody>
      </p:sp>
      <p:sp>
        <p:nvSpPr>
          <p:cNvPr id="403" name="Google Shape;403;p34"/>
          <p:cNvSpPr/>
          <p:nvPr/>
        </p:nvSpPr>
        <p:spPr>
          <a:xfrm>
            <a:off x="-1301416" y="3937510"/>
            <a:ext cx="887400" cy="340200"/>
          </a:xfrm>
          <a:prstGeom prst="rect">
            <a:avLst/>
          </a:prstGeom>
          <a:solidFill>
            <a:srgbClr val="0097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0-151-230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0097E6</a:t>
            </a:r>
            <a:endParaRPr sz="1100"/>
          </a:p>
        </p:txBody>
      </p:sp>
      <p:sp>
        <p:nvSpPr>
          <p:cNvPr id="404" name="Google Shape;404;p34"/>
          <p:cNvSpPr/>
          <p:nvPr/>
        </p:nvSpPr>
        <p:spPr>
          <a:xfrm>
            <a:off x="-1301416" y="4725160"/>
            <a:ext cx="887400" cy="340200"/>
          </a:xfrm>
          <a:prstGeom prst="rect">
            <a:avLst/>
          </a:prstGeom>
          <a:solidFill>
            <a:srgbClr val="FF6A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255-106-0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FF6A00</a:t>
            </a:r>
            <a:endParaRPr sz="1100"/>
          </a:p>
        </p:txBody>
      </p:sp>
      <p:sp>
        <p:nvSpPr>
          <p:cNvPr id="405" name="Google Shape;405;p34"/>
          <p:cNvSpPr/>
          <p:nvPr/>
        </p:nvSpPr>
        <p:spPr>
          <a:xfrm>
            <a:off x="-1301416" y="2371033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406" name="Google Shape;406;p34"/>
          <p:cNvSpPr txBox="1"/>
          <p:nvPr/>
        </p:nvSpPr>
        <p:spPr>
          <a:xfrm>
            <a:off x="-1326036" y="293539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Payroll</a:t>
            </a:r>
            <a:endParaRPr sz="1100"/>
          </a:p>
        </p:txBody>
      </p:sp>
      <p:sp>
        <p:nvSpPr>
          <p:cNvPr id="407" name="Google Shape;407;p34"/>
          <p:cNvSpPr txBox="1"/>
          <p:nvPr/>
        </p:nvSpPr>
        <p:spPr>
          <a:xfrm>
            <a:off x="-1326036" y="371644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408" name="Google Shape;408;p34"/>
          <p:cNvSpPr txBox="1"/>
          <p:nvPr/>
        </p:nvSpPr>
        <p:spPr>
          <a:xfrm>
            <a:off x="-1326036" y="450701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409" name="Google Shape;409;p34"/>
          <p:cNvSpPr txBox="1"/>
          <p:nvPr/>
        </p:nvSpPr>
        <p:spPr>
          <a:xfrm>
            <a:off x="-1326036" y="-80609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Accent</a:t>
            </a:r>
            <a:endParaRPr sz="1100"/>
          </a:p>
        </p:txBody>
      </p:sp>
      <p:sp>
        <p:nvSpPr>
          <p:cNvPr id="410" name="Google Shape;410;p34"/>
          <p:cNvSpPr txBox="1"/>
          <p:nvPr/>
        </p:nvSpPr>
        <p:spPr>
          <a:xfrm>
            <a:off x="-1364145" y="216386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Accounting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Grid 1">
  <p:cSld name="Photo Grid 1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>
            <a:spLocks noGrp="1"/>
          </p:cNvSpPr>
          <p:nvPr>
            <p:ph type="pic" idx="2"/>
          </p:nvPr>
        </p:nvSpPr>
        <p:spPr>
          <a:xfrm>
            <a:off x="456129" y="485775"/>
            <a:ext cx="5457000" cy="4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 Next For Intuit"/>
              <a:buNone/>
              <a:defRPr sz="19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13" name="Google Shape;413;p35"/>
          <p:cNvSpPr>
            <a:spLocks noGrp="1"/>
          </p:cNvSpPr>
          <p:nvPr>
            <p:ph type="pic" idx="3"/>
          </p:nvPr>
        </p:nvSpPr>
        <p:spPr>
          <a:xfrm>
            <a:off x="6015414" y="485775"/>
            <a:ext cx="26724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 Next For Intuit"/>
              <a:buNone/>
              <a:defRPr sz="19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14" name="Google Shape;414;p35"/>
          <p:cNvSpPr>
            <a:spLocks noGrp="1"/>
          </p:cNvSpPr>
          <p:nvPr>
            <p:ph type="pic" idx="4"/>
          </p:nvPr>
        </p:nvSpPr>
        <p:spPr>
          <a:xfrm>
            <a:off x="6015414" y="2612898"/>
            <a:ext cx="26724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 Next For Intuit"/>
              <a:buNone/>
              <a:defRPr sz="19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15" name="Google Shape;415;p35"/>
          <p:cNvSpPr txBox="1"/>
          <p:nvPr/>
        </p:nvSpPr>
        <p:spPr>
          <a:xfrm>
            <a:off x="-2244636" y="-716919"/>
            <a:ext cx="148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Bolt color palette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Use eyedropper to select colors</a:t>
            </a:r>
            <a:endParaRPr sz="1100"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</p:txBody>
      </p:sp>
      <p:sp>
        <p:nvSpPr>
          <p:cNvPr id="416" name="Google Shape;416;p35"/>
          <p:cNvSpPr/>
          <p:nvPr/>
        </p:nvSpPr>
        <p:spPr>
          <a:xfrm>
            <a:off x="-2244636" y="145473"/>
            <a:ext cx="887400" cy="340200"/>
          </a:xfrm>
          <a:prstGeom prst="rect">
            <a:avLst/>
          </a:prstGeom>
          <a:solidFill>
            <a:srgbClr val="108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16-128-0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108000</a:t>
            </a:r>
            <a:endParaRPr sz="1100"/>
          </a:p>
        </p:txBody>
      </p:sp>
      <p:sp>
        <p:nvSpPr>
          <p:cNvPr id="417" name="Google Shape;417;p35"/>
          <p:cNvSpPr/>
          <p:nvPr/>
        </p:nvSpPr>
        <p:spPr>
          <a:xfrm>
            <a:off x="-2244636" y="510252"/>
            <a:ext cx="887400" cy="340200"/>
          </a:xfrm>
          <a:prstGeom prst="rect">
            <a:avLst/>
          </a:prstGeom>
          <a:solidFill>
            <a:srgbClr val="2CA01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44-160-28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2CA01C</a:t>
            </a:r>
            <a:endParaRPr sz="1100"/>
          </a:p>
        </p:txBody>
      </p:sp>
      <p:sp>
        <p:nvSpPr>
          <p:cNvPr id="418" name="Google Shape;418;p35"/>
          <p:cNvSpPr/>
          <p:nvPr/>
        </p:nvSpPr>
        <p:spPr>
          <a:xfrm>
            <a:off x="-2244636" y="875031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419" name="Google Shape;419;p35"/>
          <p:cNvSpPr/>
          <p:nvPr/>
        </p:nvSpPr>
        <p:spPr>
          <a:xfrm>
            <a:off x="-2244636" y="1239810"/>
            <a:ext cx="887400" cy="340200"/>
          </a:xfrm>
          <a:prstGeom prst="rect">
            <a:avLst/>
          </a:prstGeom>
          <a:solidFill>
            <a:srgbClr val="7FD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127-208-0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7FD000</a:t>
            </a:r>
            <a:endParaRPr sz="1100"/>
          </a:p>
        </p:txBody>
      </p:sp>
      <p:sp>
        <p:nvSpPr>
          <p:cNvPr id="420" name="Google Shape;420;p35"/>
          <p:cNvSpPr/>
          <p:nvPr/>
        </p:nvSpPr>
        <p:spPr>
          <a:xfrm>
            <a:off x="-2244636" y="1604588"/>
            <a:ext cx="887400" cy="340200"/>
          </a:xfrm>
          <a:prstGeom prst="rect">
            <a:avLst/>
          </a:prstGeom>
          <a:solidFill>
            <a:srgbClr val="A9E83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169-232-56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A9E838</a:t>
            </a:r>
            <a:endParaRPr sz="1100"/>
          </a:p>
        </p:txBody>
      </p:sp>
      <p:sp>
        <p:nvSpPr>
          <p:cNvPr id="421" name="Google Shape;421;p35"/>
          <p:cNvSpPr/>
          <p:nvPr/>
        </p:nvSpPr>
        <p:spPr>
          <a:xfrm>
            <a:off x="-2244636" y="2088573"/>
            <a:ext cx="887400" cy="34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0-0-0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000000</a:t>
            </a:r>
            <a:endParaRPr sz="1100"/>
          </a:p>
        </p:txBody>
      </p:sp>
      <p:sp>
        <p:nvSpPr>
          <p:cNvPr id="422" name="Google Shape;422;p35"/>
          <p:cNvSpPr/>
          <p:nvPr/>
        </p:nvSpPr>
        <p:spPr>
          <a:xfrm>
            <a:off x="-2244636" y="2482398"/>
            <a:ext cx="887400" cy="340200"/>
          </a:xfrm>
          <a:prstGeom prst="rect">
            <a:avLst/>
          </a:prstGeom>
          <a:solidFill>
            <a:srgbClr val="393A3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57-58-61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393A3D</a:t>
            </a:r>
            <a:endParaRPr sz="1100"/>
          </a:p>
        </p:txBody>
      </p:sp>
      <p:sp>
        <p:nvSpPr>
          <p:cNvPr id="423" name="Google Shape;423;p35"/>
          <p:cNvSpPr/>
          <p:nvPr/>
        </p:nvSpPr>
        <p:spPr>
          <a:xfrm>
            <a:off x="-2244636" y="2876223"/>
            <a:ext cx="887400" cy="340200"/>
          </a:xfrm>
          <a:prstGeom prst="rect">
            <a:avLst/>
          </a:prstGeom>
          <a:solidFill>
            <a:srgbClr val="6B6C7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107-108-114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6B6C72</a:t>
            </a:r>
            <a:endParaRPr sz="1100"/>
          </a:p>
        </p:txBody>
      </p:sp>
      <p:sp>
        <p:nvSpPr>
          <p:cNvPr id="424" name="Google Shape;424;p35"/>
          <p:cNvSpPr/>
          <p:nvPr/>
        </p:nvSpPr>
        <p:spPr>
          <a:xfrm>
            <a:off x="-2244636" y="3270048"/>
            <a:ext cx="887400" cy="340200"/>
          </a:xfrm>
          <a:prstGeom prst="rect">
            <a:avLst/>
          </a:prstGeom>
          <a:solidFill>
            <a:srgbClr val="8D909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141-144-1</a:t>
            </a:r>
            <a:r>
              <a:rPr lang="en" sz="900" i="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50</a:t>
            </a:r>
            <a:endParaRPr sz="900">
              <a:solidFill>
                <a:schemeClr val="lt1"/>
              </a:solidFill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8D9096</a:t>
            </a:r>
            <a:endParaRPr sz="1100"/>
          </a:p>
        </p:txBody>
      </p:sp>
      <p:sp>
        <p:nvSpPr>
          <p:cNvPr id="425" name="Google Shape;425;p35"/>
          <p:cNvSpPr/>
          <p:nvPr/>
        </p:nvSpPr>
        <p:spPr>
          <a:xfrm>
            <a:off x="-2244636" y="3663873"/>
            <a:ext cx="887400" cy="340200"/>
          </a:xfrm>
          <a:prstGeom prst="rect">
            <a:avLst/>
          </a:prstGeom>
          <a:solidFill>
            <a:srgbClr val="BABEC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186-190-197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BABEC5</a:t>
            </a:r>
            <a:endParaRPr sz="1100"/>
          </a:p>
        </p:txBody>
      </p:sp>
      <p:sp>
        <p:nvSpPr>
          <p:cNvPr id="426" name="Google Shape;426;p35"/>
          <p:cNvSpPr/>
          <p:nvPr/>
        </p:nvSpPr>
        <p:spPr>
          <a:xfrm>
            <a:off x="-2244636" y="4057698"/>
            <a:ext cx="887400" cy="340200"/>
          </a:xfrm>
          <a:prstGeom prst="rect">
            <a:avLst/>
          </a:prstGeom>
          <a:solidFill>
            <a:srgbClr val="D4D7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212-215-220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D4D7DC</a:t>
            </a:r>
            <a:endParaRPr sz="1100"/>
          </a:p>
        </p:txBody>
      </p:sp>
      <p:sp>
        <p:nvSpPr>
          <p:cNvPr id="427" name="Google Shape;427;p35"/>
          <p:cNvSpPr/>
          <p:nvPr/>
        </p:nvSpPr>
        <p:spPr>
          <a:xfrm>
            <a:off x="-2244636" y="4451523"/>
            <a:ext cx="887400" cy="340200"/>
          </a:xfrm>
          <a:prstGeom prst="rect">
            <a:avLst/>
          </a:prstGeom>
          <a:solidFill>
            <a:srgbClr val="E3E5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227-229-232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E3E5E8</a:t>
            </a:r>
            <a:endParaRPr sz="1100"/>
          </a:p>
        </p:txBody>
      </p:sp>
      <p:sp>
        <p:nvSpPr>
          <p:cNvPr id="428" name="Google Shape;428;p35"/>
          <p:cNvSpPr/>
          <p:nvPr/>
        </p:nvSpPr>
        <p:spPr>
          <a:xfrm>
            <a:off x="-2251611" y="4845348"/>
            <a:ext cx="887400" cy="340200"/>
          </a:xfrm>
          <a:prstGeom prst="rect">
            <a:avLst/>
          </a:prstGeom>
          <a:solidFill>
            <a:srgbClr val="ECEEF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236-238-241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ECEEF1</a:t>
            </a:r>
            <a:endParaRPr sz="1100"/>
          </a:p>
        </p:txBody>
      </p:sp>
      <p:sp>
        <p:nvSpPr>
          <p:cNvPr id="429" name="Google Shape;429;p35"/>
          <p:cNvSpPr/>
          <p:nvPr/>
        </p:nvSpPr>
        <p:spPr>
          <a:xfrm>
            <a:off x="-2244636" y="5239173"/>
            <a:ext cx="887400" cy="340200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246-247-249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F4F5F8</a:t>
            </a:r>
            <a:endParaRPr sz="1100"/>
          </a:p>
        </p:txBody>
      </p:sp>
      <p:sp>
        <p:nvSpPr>
          <p:cNvPr id="430" name="Google Shape;430;p35"/>
          <p:cNvSpPr/>
          <p:nvPr/>
        </p:nvSpPr>
        <p:spPr>
          <a:xfrm>
            <a:off x="-2244636" y="5633000"/>
            <a:ext cx="887400" cy="34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255-255-255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FFFFFF</a:t>
            </a:r>
            <a:endParaRPr sz="1100"/>
          </a:p>
        </p:txBody>
      </p:sp>
      <p:sp>
        <p:nvSpPr>
          <p:cNvPr id="431" name="Google Shape;431;p35"/>
          <p:cNvSpPr/>
          <p:nvPr/>
        </p:nvSpPr>
        <p:spPr>
          <a:xfrm>
            <a:off x="-1301416" y="145473"/>
            <a:ext cx="887400" cy="340200"/>
          </a:xfrm>
          <a:prstGeom prst="rect">
            <a:avLst/>
          </a:prstGeom>
          <a:solidFill>
            <a:srgbClr val="00C1B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0-193-191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00C1BF</a:t>
            </a:r>
            <a:endParaRPr sz="1100"/>
          </a:p>
        </p:txBody>
      </p:sp>
      <p:sp>
        <p:nvSpPr>
          <p:cNvPr id="432" name="Google Shape;432;p35"/>
          <p:cNvSpPr/>
          <p:nvPr/>
        </p:nvSpPr>
        <p:spPr>
          <a:xfrm>
            <a:off x="-1301416" y="516948"/>
            <a:ext cx="887400" cy="340200"/>
          </a:xfrm>
          <a:prstGeom prst="rect">
            <a:avLst/>
          </a:prstGeom>
          <a:solidFill>
            <a:srgbClr val="00D7D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0-215-215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00D7D7</a:t>
            </a:r>
            <a:endParaRPr sz="1100"/>
          </a:p>
        </p:txBody>
      </p:sp>
      <p:sp>
        <p:nvSpPr>
          <p:cNvPr id="433" name="Google Shape;433;p35"/>
          <p:cNvSpPr/>
          <p:nvPr/>
        </p:nvSpPr>
        <p:spPr>
          <a:xfrm>
            <a:off x="-1301416" y="3149860"/>
            <a:ext cx="887400" cy="340200"/>
          </a:xfrm>
          <a:prstGeom prst="rect">
            <a:avLst/>
          </a:prstGeom>
          <a:solidFill>
            <a:srgbClr val="FF59C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255-89-204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FF59CC</a:t>
            </a:r>
            <a:endParaRPr sz="1100"/>
          </a:p>
        </p:txBody>
      </p:sp>
      <p:sp>
        <p:nvSpPr>
          <p:cNvPr id="434" name="Google Shape;434;p35"/>
          <p:cNvSpPr/>
          <p:nvPr/>
        </p:nvSpPr>
        <p:spPr>
          <a:xfrm>
            <a:off x="-1301416" y="3937510"/>
            <a:ext cx="887400" cy="340200"/>
          </a:xfrm>
          <a:prstGeom prst="rect">
            <a:avLst/>
          </a:prstGeom>
          <a:solidFill>
            <a:srgbClr val="0097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0-151-230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0097E6</a:t>
            </a:r>
            <a:endParaRPr sz="1100"/>
          </a:p>
        </p:txBody>
      </p:sp>
      <p:sp>
        <p:nvSpPr>
          <p:cNvPr id="435" name="Google Shape;435;p35"/>
          <p:cNvSpPr/>
          <p:nvPr/>
        </p:nvSpPr>
        <p:spPr>
          <a:xfrm>
            <a:off x="-1301416" y="4725160"/>
            <a:ext cx="887400" cy="340200"/>
          </a:xfrm>
          <a:prstGeom prst="rect">
            <a:avLst/>
          </a:prstGeom>
          <a:solidFill>
            <a:srgbClr val="FF6A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255-106-0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FF6A00</a:t>
            </a:r>
            <a:endParaRPr sz="1100"/>
          </a:p>
        </p:txBody>
      </p:sp>
      <p:sp>
        <p:nvSpPr>
          <p:cNvPr id="436" name="Google Shape;436;p35"/>
          <p:cNvSpPr/>
          <p:nvPr/>
        </p:nvSpPr>
        <p:spPr>
          <a:xfrm>
            <a:off x="-1301416" y="2371033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437" name="Google Shape;437;p35"/>
          <p:cNvSpPr txBox="1"/>
          <p:nvPr/>
        </p:nvSpPr>
        <p:spPr>
          <a:xfrm>
            <a:off x="-1326036" y="293539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Payroll</a:t>
            </a:r>
            <a:endParaRPr sz="1100"/>
          </a:p>
        </p:txBody>
      </p:sp>
      <p:sp>
        <p:nvSpPr>
          <p:cNvPr id="438" name="Google Shape;438;p35"/>
          <p:cNvSpPr txBox="1"/>
          <p:nvPr/>
        </p:nvSpPr>
        <p:spPr>
          <a:xfrm>
            <a:off x="-1326036" y="371644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439" name="Google Shape;439;p35"/>
          <p:cNvSpPr txBox="1"/>
          <p:nvPr/>
        </p:nvSpPr>
        <p:spPr>
          <a:xfrm>
            <a:off x="-1326036" y="450701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440" name="Google Shape;440;p35"/>
          <p:cNvSpPr txBox="1"/>
          <p:nvPr/>
        </p:nvSpPr>
        <p:spPr>
          <a:xfrm>
            <a:off x="-1326036" y="-80609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Accent</a:t>
            </a:r>
            <a:endParaRPr sz="1100"/>
          </a:p>
        </p:txBody>
      </p:sp>
      <p:sp>
        <p:nvSpPr>
          <p:cNvPr id="441" name="Google Shape;441;p35"/>
          <p:cNvSpPr txBox="1"/>
          <p:nvPr/>
        </p:nvSpPr>
        <p:spPr>
          <a:xfrm>
            <a:off x="-1364145" y="216386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Accounting</a:t>
            </a:r>
            <a:endParaRPr sz="11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Grid 3">
  <p:cSld name="Photo Grid 3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"/>
          <p:cNvSpPr>
            <a:spLocks noGrp="1"/>
          </p:cNvSpPr>
          <p:nvPr>
            <p:ph type="pic" idx="2"/>
          </p:nvPr>
        </p:nvSpPr>
        <p:spPr>
          <a:xfrm>
            <a:off x="3231007" y="485775"/>
            <a:ext cx="5457000" cy="4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 Next For Intuit"/>
              <a:buNone/>
              <a:defRPr sz="19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44" name="Google Shape;444;p36"/>
          <p:cNvSpPr>
            <a:spLocks noGrp="1"/>
          </p:cNvSpPr>
          <p:nvPr>
            <p:ph type="pic" idx="3"/>
          </p:nvPr>
        </p:nvSpPr>
        <p:spPr>
          <a:xfrm>
            <a:off x="456129" y="485775"/>
            <a:ext cx="26724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 Next For Intuit"/>
              <a:buNone/>
              <a:defRPr sz="19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45" name="Google Shape;445;p36"/>
          <p:cNvSpPr>
            <a:spLocks noGrp="1"/>
          </p:cNvSpPr>
          <p:nvPr>
            <p:ph type="pic" idx="4"/>
          </p:nvPr>
        </p:nvSpPr>
        <p:spPr>
          <a:xfrm>
            <a:off x="456129" y="2612898"/>
            <a:ext cx="26724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 Next For Intuit"/>
              <a:buNone/>
              <a:defRPr sz="19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46" name="Google Shape;446;p36"/>
          <p:cNvSpPr txBox="1"/>
          <p:nvPr/>
        </p:nvSpPr>
        <p:spPr>
          <a:xfrm>
            <a:off x="-2244636" y="-716919"/>
            <a:ext cx="148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Bolt color palette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Use eyedropper to select colors</a:t>
            </a:r>
            <a:endParaRPr sz="1100"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</p:txBody>
      </p:sp>
      <p:sp>
        <p:nvSpPr>
          <p:cNvPr id="447" name="Google Shape;447;p36"/>
          <p:cNvSpPr/>
          <p:nvPr/>
        </p:nvSpPr>
        <p:spPr>
          <a:xfrm>
            <a:off x="-2244636" y="145473"/>
            <a:ext cx="887400" cy="340200"/>
          </a:xfrm>
          <a:prstGeom prst="rect">
            <a:avLst/>
          </a:prstGeom>
          <a:solidFill>
            <a:srgbClr val="108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16-128-0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108000</a:t>
            </a:r>
            <a:endParaRPr sz="1100"/>
          </a:p>
        </p:txBody>
      </p:sp>
      <p:sp>
        <p:nvSpPr>
          <p:cNvPr id="448" name="Google Shape;448;p36"/>
          <p:cNvSpPr/>
          <p:nvPr/>
        </p:nvSpPr>
        <p:spPr>
          <a:xfrm>
            <a:off x="-2244636" y="510252"/>
            <a:ext cx="887400" cy="340200"/>
          </a:xfrm>
          <a:prstGeom prst="rect">
            <a:avLst/>
          </a:prstGeom>
          <a:solidFill>
            <a:srgbClr val="2CA01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44-160-28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2CA01C</a:t>
            </a:r>
            <a:endParaRPr sz="1100"/>
          </a:p>
        </p:txBody>
      </p:sp>
      <p:sp>
        <p:nvSpPr>
          <p:cNvPr id="449" name="Google Shape;449;p36"/>
          <p:cNvSpPr/>
          <p:nvPr/>
        </p:nvSpPr>
        <p:spPr>
          <a:xfrm>
            <a:off x="-2244636" y="875031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450" name="Google Shape;450;p36"/>
          <p:cNvSpPr/>
          <p:nvPr/>
        </p:nvSpPr>
        <p:spPr>
          <a:xfrm>
            <a:off x="-2244636" y="1239810"/>
            <a:ext cx="887400" cy="340200"/>
          </a:xfrm>
          <a:prstGeom prst="rect">
            <a:avLst/>
          </a:prstGeom>
          <a:solidFill>
            <a:srgbClr val="7FD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127-208-0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7FD000</a:t>
            </a:r>
            <a:endParaRPr sz="1100"/>
          </a:p>
        </p:txBody>
      </p:sp>
      <p:sp>
        <p:nvSpPr>
          <p:cNvPr id="451" name="Google Shape;451;p36"/>
          <p:cNvSpPr/>
          <p:nvPr/>
        </p:nvSpPr>
        <p:spPr>
          <a:xfrm>
            <a:off x="-2244636" y="1604588"/>
            <a:ext cx="887400" cy="340200"/>
          </a:xfrm>
          <a:prstGeom prst="rect">
            <a:avLst/>
          </a:prstGeom>
          <a:solidFill>
            <a:srgbClr val="A9E83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169-232-56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A9E838</a:t>
            </a:r>
            <a:endParaRPr sz="1100"/>
          </a:p>
        </p:txBody>
      </p:sp>
      <p:sp>
        <p:nvSpPr>
          <p:cNvPr id="452" name="Google Shape;452;p36"/>
          <p:cNvSpPr/>
          <p:nvPr/>
        </p:nvSpPr>
        <p:spPr>
          <a:xfrm>
            <a:off x="-2244636" y="2088573"/>
            <a:ext cx="887400" cy="34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0-0-0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000000</a:t>
            </a:r>
            <a:endParaRPr sz="1100"/>
          </a:p>
        </p:txBody>
      </p:sp>
      <p:sp>
        <p:nvSpPr>
          <p:cNvPr id="453" name="Google Shape;453;p36"/>
          <p:cNvSpPr/>
          <p:nvPr/>
        </p:nvSpPr>
        <p:spPr>
          <a:xfrm>
            <a:off x="-2244636" y="2482398"/>
            <a:ext cx="887400" cy="340200"/>
          </a:xfrm>
          <a:prstGeom prst="rect">
            <a:avLst/>
          </a:prstGeom>
          <a:solidFill>
            <a:srgbClr val="393A3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57-58-61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393A3D</a:t>
            </a:r>
            <a:endParaRPr sz="1100"/>
          </a:p>
        </p:txBody>
      </p:sp>
      <p:sp>
        <p:nvSpPr>
          <p:cNvPr id="454" name="Google Shape;454;p36"/>
          <p:cNvSpPr/>
          <p:nvPr/>
        </p:nvSpPr>
        <p:spPr>
          <a:xfrm>
            <a:off x="-2244636" y="2876223"/>
            <a:ext cx="887400" cy="340200"/>
          </a:xfrm>
          <a:prstGeom prst="rect">
            <a:avLst/>
          </a:prstGeom>
          <a:solidFill>
            <a:srgbClr val="6B6C7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107-108-114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6B6C72</a:t>
            </a:r>
            <a:endParaRPr sz="1100"/>
          </a:p>
        </p:txBody>
      </p:sp>
      <p:sp>
        <p:nvSpPr>
          <p:cNvPr id="455" name="Google Shape;455;p36"/>
          <p:cNvSpPr/>
          <p:nvPr/>
        </p:nvSpPr>
        <p:spPr>
          <a:xfrm>
            <a:off x="-2244636" y="3270048"/>
            <a:ext cx="887400" cy="340200"/>
          </a:xfrm>
          <a:prstGeom prst="rect">
            <a:avLst/>
          </a:prstGeom>
          <a:solidFill>
            <a:srgbClr val="8D909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141-144-1</a:t>
            </a:r>
            <a:r>
              <a:rPr lang="en" sz="900" i="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50</a:t>
            </a:r>
            <a:endParaRPr sz="900">
              <a:solidFill>
                <a:schemeClr val="lt1"/>
              </a:solidFill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8D9096</a:t>
            </a:r>
            <a:endParaRPr sz="1100"/>
          </a:p>
        </p:txBody>
      </p:sp>
      <p:sp>
        <p:nvSpPr>
          <p:cNvPr id="456" name="Google Shape;456;p36"/>
          <p:cNvSpPr/>
          <p:nvPr/>
        </p:nvSpPr>
        <p:spPr>
          <a:xfrm>
            <a:off x="-2244636" y="3663873"/>
            <a:ext cx="887400" cy="340200"/>
          </a:xfrm>
          <a:prstGeom prst="rect">
            <a:avLst/>
          </a:prstGeom>
          <a:solidFill>
            <a:srgbClr val="BABEC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186-190-197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BABEC5</a:t>
            </a:r>
            <a:endParaRPr sz="1100"/>
          </a:p>
        </p:txBody>
      </p:sp>
      <p:sp>
        <p:nvSpPr>
          <p:cNvPr id="457" name="Google Shape;457;p36"/>
          <p:cNvSpPr/>
          <p:nvPr/>
        </p:nvSpPr>
        <p:spPr>
          <a:xfrm>
            <a:off x="-2244636" y="4057698"/>
            <a:ext cx="887400" cy="340200"/>
          </a:xfrm>
          <a:prstGeom prst="rect">
            <a:avLst/>
          </a:prstGeom>
          <a:solidFill>
            <a:srgbClr val="D4D7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212-215-220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D4D7DC</a:t>
            </a:r>
            <a:endParaRPr sz="1100"/>
          </a:p>
        </p:txBody>
      </p:sp>
      <p:sp>
        <p:nvSpPr>
          <p:cNvPr id="458" name="Google Shape;458;p36"/>
          <p:cNvSpPr/>
          <p:nvPr/>
        </p:nvSpPr>
        <p:spPr>
          <a:xfrm>
            <a:off x="-2244636" y="4451523"/>
            <a:ext cx="887400" cy="340200"/>
          </a:xfrm>
          <a:prstGeom prst="rect">
            <a:avLst/>
          </a:prstGeom>
          <a:solidFill>
            <a:srgbClr val="E3E5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227-229-232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E3E5E8</a:t>
            </a:r>
            <a:endParaRPr sz="1100"/>
          </a:p>
        </p:txBody>
      </p:sp>
      <p:sp>
        <p:nvSpPr>
          <p:cNvPr id="459" name="Google Shape;459;p36"/>
          <p:cNvSpPr/>
          <p:nvPr/>
        </p:nvSpPr>
        <p:spPr>
          <a:xfrm>
            <a:off x="-2251611" y="4845348"/>
            <a:ext cx="887400" cy="340200"/>
          </a:xfrm>
          <a:prstGeom prst="rect">
            <a:avLst/>
          </a:prstGeom>
          <a:solidFill>
            <a:srgbClr val="ECEEF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236-238-241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ECEEF1</a:t>
            </a:r>
            <a:endParaRPr sz="1100"/>
          </a:p>
        </p:txBody>
      </p:sp>
      <p:sp>
        <p:nvSpPr>
          <p:cNvPr id="460" name="Google Shape;460;p36"/>
          <p:cNvSpPr/>
          <p:nvPr/>
        </p:nvSpPr>
        <p:spPr>
          <a:xfrm>
            <a:off x="-2244636" y="5239173"/>
            <a:ext cx="887400" cy="340200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246-247-249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F4F5F8</a:t>
            </a:r>
            <a:endParaRPr sz="1100"/>
          </a:p>
        </p:txBody>
      </p:sp>
      <p:sp>
        <p:nvSpPr>
          <p:cNvPr id="461" name="Google Shape;461;p36"/>
          <p:cNvSpPr/>
          <p:nvPr/>
        </p:nvSpPr>
        <p:spPr>
          <a:xfrm>
            <a:off x="-2244636" y="5633000"/>
            <a:ext cx="887400" cy="34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255-255-255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FFFFFF</a:t>
            </a:r>
            <a:endParaRPr sz="1100"/>
          </a:p>
        </p:txBody>
      </p:sp>
      <p:sp>
        <p:nvSpPr>
          <p:cNvPr id="462" name="Google Shape;462;p36"/>
          <p:cNvSpPr/>
          <p:nvPr/>
        </p:nvSpPr>
        <p:spPr>
          <a:xfrm>
            <a:off x="-1301416" y="145473"/>
            <a:ext cx="887400" cy="340200"/>
          </a:xfrm>
          <a:prstGeom prst="rect">
            <a:avLst/>
          </a:prstGeom>
          <a:solidFill>
            <a:srgbClr val="00C1B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0-193-191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00C1BF</a:t>
            </a:r>
            <a:endParaRPr sz="1100"/>
          </a:p>
        </p:txBody>
      </p:sp>
      <p:sp>
        <p:nvSpPr>
          <p:cNvPr id="463" name="Google Shape;463;p36"/>
          <p:cNvSpPr/>
          <p:nvPr/>
        </p:nvSpPr>
        <p:spPr>
          <a:xfrm>
            <a:off x="-1301416" y="516948"/>
            <a:ext cx="887400" cy="340200"/>
          </a:xfrm>
          <a:prstGeom prst="rect">
            <a:avLst/>
          </a:prstGeom>
          <a:solidFill>
            <a:srgbClr val="00D7D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0-215-215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00D7D7</a:t>
            </a:r>
            <a:endParaRPr sz="1100"/>
          </a:p>
        </p:txBody>
      </p:sp>
      <p:sp>
        <p:nvSpPr>
          <p:cNvPr id="464" name="Google Shape;464;p36"/>
          <p:cNvSpPr/>
          <p:nvPr/>
        </p:nvSpPr>
        <p:spPr>
          <a:xfrm>
            <a:off x="-1301416" y="3149860"/>
            <a:ext cx="887400" cy="340200"/>
          </a:xfrm>
          <a:prstGeom prst="rect">
            <a:avLst/>
          </a:prstGeom>
          <a:solidFill>
            <a:srgbClr val="FF59C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255-89-204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FF59CC</a:t>
            </a:r>
            <a:endParaRPr sz="1100"/>
          </a:p>
        </p:txBody>
      </p:sp>
      <p:sp>
        <p:nvSpPr>
          <p:cNvPr id="465" name="Google Shape;465;p36"/>
          <p:cNvSpPr/>
          <p:nvPr/>
        </p:nvSpPr>
        <p:spPr>
          <a:xfrm>
            <a:off x="-1301416" y="3937510"/>
            <a:ext cx="887400" cy="340200"/>
          </a:xfrm>
          <a:prstGeom prst="rect">
            <a:avLst/>
          </a:prstGeom>
          <a:solidFill>
            <a:srgbClr val="0097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0-151-230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0097E6</a:t>
            </a:r>
            <a:endParaRPr sz="1100"/>
          </a:p>
        </p:txBody>
      </p:sp>
      <p:sp>
        <p:nvSpPr>
          <p:cNvPr id="466" name="Google Shape;466;p36"/>
          <p:cNvSpPr/>
          <p:nvPr/>
        </p:nvSpPr>
        <p:spPr>
          <a:xfrm>
            <a:off x="-1301416" y="4725160"/>
            <a:ext cx="887400" cy="340200"/>
          </a:xfrm>
          <a:prstGeom prst="rect">
            <a:avLst/>
          </a:prstGeom>
          <a:solidFill>
            <a:srgbClr val="FF6A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255-106-0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FF6A00</a:t>
            </a:r>
            <a:endParaRPr sz="1100"/>
          </a:p>
        </p:txBody>
      </p:sp>
      <p:sp>
        <p:nvSpPr>
          <p:cNvPr id="467" name="Google Shape;467;p36"/>
          <p:cNvSpPr/>
          <p:nvPr/>
        </p:nvSpPr>
        <p:spPr>
          <a:xfrm>
            <a:off x="-1301416" y="2371033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468" name="Google Shape;468;p36"/>
          <p:cNvSpPr txBox="1"/>
          <p:nvPr/>
        </p:nvSpPr>
        <p:spPr>
          <a:xfrm>
            <a:off x="-1326036" y="293539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Payroll</a:t>
            </a:r>
            <a:endParaRPr sz="1100"/>
          </a:p>
        </p:txBody>
      </p:sp>
      <p:sp>
        <p:nvSpPr>
          <p:cNvPr id="469" name="Google Shape;469;p36"/>
          <p:cNvSpPr txBox="1"/>
          <p:nvPr/>
        </p:nvSpPr>
        <p:spPr>
          <a:xfrm>
            <a:off x="-1326036" y="371644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470" name="Google Shape;470;p36"/>
          <p:cNvSpPr txBox="1"/>
          <p:nvPr/>
        </p:nvSpPr>
        <p:spPr>
          <a:xfrm>
            <a:off x="-1326036" y="450701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471" name="Google Shape;471;p36"/>
          <p:cNvSpPr txBox="1"/>
          <p:nvPr/>
        </p:nvSpPr>
        <p:spPr>
          <a:xfrm>
            <a:off x="-1326036" y="-80609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Accent</a:t>
            </a:r>
            <a:endParaRPr sz="1100"/>
          </a:p>
        </p:txBody>
      </p:sp>
      <p:sp>
        <p:nvSpPr>
          <p:cNvPr id="472" name="Google Shape;472;p36"/>
          <p:cNvSpPr txBox="1"/>
          <p:nvPr/>
        </p:nvSpPr>
        <p:spPr>
          <a:xfrm>
            <a:off x="-1364145" y="216386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Accounting</a:t>
            </a:r>
            <a:endParaRPr sz="11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Grid 2">
  <p:cSld name="Photo Grid 2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7"/>
          <p:cNvSpPr>
            <a:spLocks noGrp="1"/>
          </p:cNvSpPr>
          <p:nvPr>
            <p:ph type="pic" idx="2"/>
          </p:nvPr>
        </p:nvSpPr>
        <p:spPr>
          <a:xfrm>
            <a:off x="6015414" y="485775"/>
            <a:ext cx="26724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 Next For Intuit"/>
              <a:buNone/>
              <a:defRPr sz="19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75" name="Google Shape;475;p37"/>
          <p:cNvSpPr>
            <a:spLocks noGrp="1"/>
          </p:cNvSpPr>
          <p:nvPr>
            <p:ph type="pic" idx="3"/>
          </p:nvPr>
        </p:nvSpPr>
        <p:spPr>
          <a:xfrm>
            <a:off x="6015414" y="2612898"/>
            <a:ext cx="26724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 Next For Intuit"/>
              <a:buNone/>
              <a:defRPr sz="19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76" name="Google Shape;476;p37"/>
          <p:cNvSpPr>
            <a:spLocks noGrp="1"/>
          </p:cNvSpPr>
          <p:nvPr>
            <p:ph type="pic" idx="4"/>
          </p:nvPr>
        </p:nvSpPr>
        <p:spPr>
          <a:xfrm>
            <a:off x="3241011" y="485775"/>
            <a:ext cx="26724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 Next For Intuit"/>
              <a:buNone/>
              <a:defRPr sz="19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77" name="Google Shape;477;p37"/>
          <p:cNvSpPr>
            <a:spLocks noGrp="1"/>
          </p:cNvSpPr>
          <p:nvPr>
            <p:ph type="pic" idx="5"/>
          </p:nvPr>
        </p:nvSpPr>
        <p:spPr>
          <a:xfrm>
            <a:off x="3241011" y="2612898"/>
            <a:ext cx="26724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 Next For Intuit"/>
              <a:buNone/>
              <a:defRPr sz="19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78" name="Google Shape;478;p37"/>
          <p:cNvSpPr>
            <a:spLocks noGrp="1"/>
          </p:cNvSpPr>
          <p:nvPr>
            <p:ph type="pic" idx="6"/>
          </p:nvPr>
        </p:nvSpPr>
        <p:spPr>
          <a:xfrm>
            <a:off x="458987" y="485775"/>
            <a:ext cx="26724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 Next For Intuit"/>
              <a:buNone/>
              <a:defRPr sz="19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79" name="Google Shape;479;p37"/>
          <p:cNvSpPr>
            <a:spLocks noGrp="1"/>
          </p:cNvSpPr>
          <p:nvPr>
            <p:ph type="pic" idx="7"/>
          </p:nvPr>
        </p:nvSpPr>
        <p:spPr>
          <a:xfrm>
            <a:off x="458987" y="2612898"/>
            <a:ext cx="26724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 Next For Intuit"/>
              <a:buNone/>
              <a:defRPr sz="19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480" name="Google Shape;480;p37"/>
          <p:cNvSpPr txBox="1"/>
          <p:nvPr/>
        </p:nvSpPr>
        <p:spPr>
          <a:xfrm>
            <a:off x="-2244636" y="-716919"/>
            <a:ext cx="148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Bolt color palette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Use eyedropper to select colors</a:t>
            </a:r>
            <a:endParaRPr sz="1100"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</p:txBody>
      </p:sp>
      <p:sp>
        <p:nvSpPr>
          <p:cNvPr id="481" name="Google Shape;481;p37"/>
          <p:cNvSpPr/>
          <p:nvPr/>
        </p:nvSpPr>
        <p:spPr>
          <a:xfrm>
            <a:off x="-2244636" y="145473"/>
            <a:ext cx="887400" cy="340200"/>
          </a:xfrm>
          <a:prstGeom prst="rect">
            <a:avLst/>
          </a:prstGeom>
          <a:solidFill>
            <a:srgbClr val="108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16-128-0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108000</a:t>
            </a:r>
            <a:endParaRPr sz="1100"/>
          </a:p>
        </p:txBody>
      </p:sp>
      <p:sp>
        <p:nvSpPr>
          <p:cNvPr id="482" name="Google Shape;482;p37"/>
          <p:cNvSpPr/>
          <p:nvPr/>
        </p:nvSpPr>
        <p:spPr>
          <a:xfrm>
            <a:off x="-2244636" y="510252"/>
            <a:ext cx="887400" cy="340200"/>
          </a:xfrm>
          <a:prstGeom prst="rect">
            <a:avLst/>
          </a:prstGeom>
          <a:solidFill>
            <a:srgbClr val="2CA01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44-160-28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2CA01C</a:t>
            </a:r>
            <a:endParaRPr sz="1100"/>
          </a:p>
        </p:txBody>
      </p:sp>
      <p:sp>
        <p:nvSpPr>
          <p:cNvPr id="483" name="Google Shape;483;p37"/>
          <p:cNvSpPr/>
          <p:nvPr/>
        </p:nvSpPr>
        <p:spPr>
          <a:xfrm>
            <a:off x="-2244636" y="875031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484" name="Google Shape;484;p37"/>
          <p:cNvSpPr/>
          <p:nvPr/>
        </p:nvSpPr>
        <p:spPr>
          <a:xfrm>
            <a:off x="-2244636" y="1239810"/>
            <a:ext cx="887400" cy="340200"/>
          </a:xfrm>
          <a:prstGeom prst="rect">
            <a:avLst/>
          </a:prstGeom>
          <a:solidFill>
            <a:srgbClr val="7FD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127-208-0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7FD000</a:t>
            </a:r>
            <a:endParaRPr sz="1100"/>
          </a:p>
        </p:txBody>
      </p:sp>
      <p:sp>
        <p:nvSpPr>
          <p:cNvPr id="485" name="Google Shape;485;p37"/>
          <p:cNvSpPr/>
          <p:nvPr/>
        </p:nvSpPr>
        <p:spPr>
          <a:xfrm>
            <a:off x="-2244636" y="1604588"/>
            <a:ext cx="887400" cy="340200"/>
          </a:xfrm>
          <a:prstGeom prst="rect">
            <a:avLst/>
          </a:prstGeom>
          <a:solidFill>
            <a:srgbClr val="A9E83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169-232-56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A9E838</a:t>
            </a:r>
            <a:endParaRPr sz="1100"/>
          </a:p>
        </p:txBody>
      </p:sp>
      <p:sp>
        <p:nvSpPr>
          <p:cNvPr id="486" name="Google Shape;486;p37"/>
          <p:cNvSpPr/>
          <p:nvPr/>
        </p:nvSpPr>
        <p:spPr>
          <a:xfrm>
            <a:off x="-2244636" y="2088573"/>
            <a:ext cx="887400" cy="34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0-0-0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000000</a:t>
            </a:r>
            <a:endParaRPr sz="1100"/>
          </a:p>
        </p:txBody>
      </p:sp>
      <p:sp>
        <p:nvSpPr>
          <p:cNvPr id="487" name="Google Shape;487;p37"/>
          <p:cNvSpPr/>
          <p:nvPr/>
        </p:nvSpPr>
        <p:spPr>
          <a:xfrm>
            <a:off x="-2244636" y="2482398"/>
            <a:ext cx="887400" cy="340200"/>
          </a:xfrm>
          <a:prstGeom prst="rect">
            <a:avLst/>
          </a:prstGeom>
          <a:solidFill>
            <a:srgbClr val="393A3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57-58-61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393A3D</a:t>
            </a:r>
            <a:endParaRPr sz="1100"/>
          </a:p>
        </p:txBody>
      </p:sp>
      <p:sp>
        <p:nvSpPr>
          <p:cNvPr id="488" name="Google Shape;488;p37"/>
          <p:cNvSpPr/>
          <p:nvPr/>
        </p:nvSpPr>
        <p:spPr>
          <a:xfrm>
            <a:off x="-2244636" y="2876223"/>
            <a:ext cx="887400" cy="340200"/>
          </a:xfrm>
          <a:prstGeom prst="rect">
            <a:avLst/>
          </a:prstGeom>
          <a:solidFill>
            <a:srgbClr val="6B6C7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107-108-114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6B6C72</a:t>
            </a:r>
            <a:endParaRPr sz="1100"/>
          </a:p>
        </p:txBody>
      </p:sp>
      <p:sp>
        <p:nvSpPr>
          <p:cNvPr id="489" name="Google Shape;489;p37"/>
          <p:cNvSpPr/>
          <p:nvPr/>
        </p:nvSpPr>
        <p:spPr>
          <a:xfrm>
            <a:off x="-2244636" y="3270048"/>
            <a:ext cx="887400" cy="340200"/>
          </a:xfrm>
          <a:prstGeom prst="rect">
            <a:avLst/>
          </a:prstGeom>
          <a:solidFill>
            <a:srgbClr val="8D909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141-144-1</a:t>
            </a:r>
            <a:r>
              <a:rPr lang="en" sz="900" i="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50</a:t>
            </a:r>
            <a:endParaRPr sz="900">
              <a:solidFill>
                <a:schemeClr val="lt1"/>
              </a:solidFill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8D9096</a:t>
            </a:r>
            <a:endParaRPr sz="1100"/>
          </a:p>
        </p:txBody>
      </p:sp>
      <p:sp>
        <p:nvSpPr>
          <p:cNvPr id="490" name="Google Shape;490;p37"/>
          <p:cNvSpPr/>
          <p:nvPr/>
        </p:nvSpPr>
        <p:spPr>
          <a:xfrm>
            <a:off x="-2244636" y="3663873"/>
            <a:ext cx="887400" cy="340200"/>
          </a:xfrm>
          <a:prstGeom prst="rect">
            <a:avLst/>
          </a:prstGeom>
          <a:solidFill>
            <a:srgbClr val="BABEC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186-190-197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BABEC5</a:t>
            </a:r>
            <a:endParaRPr sz="1100"/>
          </a:p>
        </p:txBody>
      </p:sp>
      <p:sp>
        <p:nvSpPr>
          <p:cNvPr id="491" name="Google Shape;491;p37"/>
          <p:cNvSpPr/>
          <p:nvPr/>
        </p:nvSpPr>
        <p:spPr>
          <a:xfrm>
            <a:off x="-2244636" y="4057698"/>
            <a:ext cx="887400" cy="340200"/>
          </a:xfrm>
          <a:prstGeom prst="rect">
            <a:avLst/>
          </a:prstGeom>
          <a:solidFill>
            <a:srgbClr val="D4D7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212-215-220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D4D7DC</a:t>
            </a:r>
            <a:endParaRPr sz="1100"/>
          </a:p>
        </p:txBody>
      </p:sp>
      <p:sp>
        <p:nvSpPr>
          <p:cNvPr id="492" name="Google Shape;492;p37"/>
          <p:cNvSpPr/>
          <p:nvPr/>
        </p:nvSpPr>
        <p:spPr>
          <a:xfrm>
            <a:off x="-2244636" y="4451523"/>
            <a:ext cx="887400" cy="340200"/>
          </a:xfrm>
          <a:prstGeom prst="rect">
            <a:avLst/>
          </a:prstGeom>
          <a:solidFill>
            <a:srgbClr val="E3E5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227-229-232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E3E5E8</a:t>
            </a:r>
            <a:endParaRPr sz="1100"/>
          </a:p>
        </p:txBody>
      </p:sp>
      <p:sp>
        <p:nvSpPr>
          <p:cNvPr id="493" name="Google Shape;493;p37"/>
          <p:cNvSpPr/>
          <p:nvPr/>
        </p:nvSpPr>
        <p:spPr>
          <a:xfrm>
            <a:off x="-2251611" y="4845348"/>
            <a:ext cx="887400" cy="340200"/>
          </a:xfrm>
          <a:prstGeom prst="rect">
            <a:avLst/>
          </a:prstGeom>
          <a:solidFill>
            <a:srgbClr val="ECEEF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236-238-241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ECEEF1</a:t>
            </a:r>
            <a:endParaRPr sz="1100"/>
          </a:p>
        </p:txBody>
      </p:sp>
      <p:sp>
        <p:nvSpPr>
          <p:cNvPr id="494" name="Google Shape;494;p37"/>
          <p:cNvSpPr/>
          <p:nvPr/>
        </p:nvSpPr>
        <p:spPr>
          <a:xfrm>
            <a:off x="-2244636" y="5239173"/>
            <a:ext cx="887400" cy="340200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246-247-249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F4F5F8</a:t>
            </a:r>
            <a:endParaRPr sz="1100"/>
          </a:p>
        </p:txBody>
      </p:sp>
      <p:sp>
        <p:nvSpPr>
          <p:cNvPr id="495" name="Google Shape;495;p37"/>
          <p:cNvSpPr/>
          <p:nvPr/>
        </p:nvSpPr>
        <p:spPr>
          <a:xfrm>
            <a:off x="-2244636" y="5633000"/>
            <a:ext cx="887400" cy="34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255-255-255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FFFFFF</a:t>
            </a:r>
            <a:endParaRPr sz="1100"/>
          </a:p>
        </p:txBody>
      </p:sp>
      <p:sp>
        <p:nvSpPr>
          <p:cNvPr id="496" name="Google Shape;496;p37"/>
          <p:cNvSpPr/>
          <p:nvPr/>
        </p:nvSpPr>
        <p:spPr>
          <a:xfrm>
            <a:off x="-1301416" y="145473"/>
            <a:ext cx="887400" cy="340200"/>
          </a:xfrm>
          <a:prstGeom prst="rect">
            <a:avLst/>
          </a:prstGeom>
          <a:solidFill>
            <a:srgbClr val="00C1B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0-193-191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00C1BF</a:t>
            </a:r>
            <a:endParaRPr sz="1100"/>
          </a:p>
        </p:txBody>
      </p:sp>
      <p:sp>
        <p:nvSpPr>
          <p:cNvPr id="497" name="Google Shape;497;p37"/>
          <p:cNvSpPr/>
          <p:nvPr/>
        </p:nvSpPr>
        <p:spPr>
          <a:xfrm>
            <a:off x="-1301416" y="516948"/>
            <a:ext cx="887400" cy="340200"/>
          </a:xfrm>
          <a:prstGeom prst="rect">
            <a:avLst/>
          </a:prstGeom>
          <a:solidFill>
            <a:srgbClr val="00D7D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0-215-215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00D7D7</a:t>
            </a:r>
            <a:endParaRPr sz="1100"/>
          </a:p>
        </p:txBody>
      </p:sp>
      <p:sp>
        <p:nvSpPr>
          <p:cNvPr id="498" name="Google Shape;498;p37"/>
          <p:cNvSpPr/>
          <p:nvPr/>
        </p:nvSpPr>
        <p:spPr>
          <a:xfrm>
            <a:off x="-1301416" y="3149860"/>
            <a:ext cx="887400" cy="340200"/>
          </a:xfrm>
          <a:prstGeom prst="rect">
            <a:avLst/>
          </a:prstGeom>
          <a:solidFill>
            <a:srgbClr val="FF59C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255-89-204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FF59CC</a:t>
            </a:r>
            <a:endParaRPr sz="1100"/>
          </a:p>
        </p:txBody>
      </p:sp>
      <p:sp>
        <p:nvSpPr>
          <p:cNvPr id="499" name="Google Shape;499;p37"/>
          <p:cNvSpPr/>
          <p:nvPr/>
        </p:nvSpPr>
        <p:spPr>
          <a:xfrm>
            <a:off x="-1301416" y="3937510"/>
            <a:ext cx="887400" cy="340200"/>
          </a:xfrm>
          <a:prstGeom prst="rect">
            <a:avLst/>
          </a:prstGeom>
          <a:solidFill>
            <a:srgbClr val="0097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0-151-230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0097E6</a:t>
            </a:r>
            <a:endParaRPr sz="1100"/>
          </a:p>
        </p:txBody>
      </p:sp>
      <p:sp>
        <p:nvSpPr>
          <p:cNvPr id="500" name="Google Shape;500;p37"/>
          <p:cNvSpPr/>
          <p:nvPr/>
        </p:nvSpPr>
        <p:spPr>
          <a:xfrm>
            <a:off x="-1301416" y="4725160"/>
            <a:ext cx="887400" cy="340200"/>
          </a:xfrm>
          <a:prstGeom prst="rect">
            <a:avLst/>
          </a:prstGeom>
          <a:solidFill>
            <a:srgbClr val="FF6A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255-106-0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FF6A00</a:t>
            </a:r>
            <a:endParaRPr sz="1100"/>
          </a:p>
        </p:txBody>
      </p:sp>
      <p:sp>
        <p:nvSpPr>
          <p:cNvPr id="501" name="Google Shape;501;p37"/>
          <p:cNvSpPr/>
          <p:nvPr/>
        </p:nvSpPr>
        <p:spPr>
          <a:xfrm>
            <a:off x="-1301416" y="2371033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502" name="Google Shape;502;p37"/>
          <p:cNvSpPr txBox="1"/>
          <p:nvPr/>
        </p:nvSpPr>
        <p:spPr>
          <a:xfrm>
            <a:off x="-1326036" y="293539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Payroll</a:t>
            </a:r>
            <a:endParaRPr sz="1100"/>
          </a:p>
        </p:txBody>
      </p:sp>
      <p:sp>
        <p:nvSpPr>
          <p:cNvPr id="503" name="Google Shape;503;p37"/>
          <p:cNvSpPr txBox="1"/>
          <p:nvPr/>
        </p:nvSpPr>
        <p:spPr>
          <a:xfrm>
            <a:off x="-1326036" y="371644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504" name="Google Shape;504;p37"/>
          <p:cNvSpPr txBox="1"/>
          <p:nvPr/>
        </p:nvSpPr>
        <p:spPr>
          <a:xfrm>
            <a:off x="-1326036" y="450701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505" name="Google Shape;505;p37"/>
          <p:cNvSpPr txBox="1"/>
          <p:nvPr/>
        </p:nvSpPr>
        <p:spPr>
          <a:xfrm>
            <a:off x="-1326036" y="-80609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Accent</a:t>
            </a:r>
            <a:endParaRPr sz="1100"/>
          </a:p>
        </p:txBody>
      </p:sp>
      <p:sp>
        <p:nvSpPr>
          <p:cNvPr id="506" name="Google Shape;506;p37"/>
          <p:cNvSpPr txBox="1"/>
          <p:nvPr/>
        </p:nvSpPr>
        <p:spPr>
          <a:xfrm>
            <a:off x="-1364145" y="216386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Accounting</a:t>
            </a:r>
            <a:endParaRPr sz="11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photos">
  <p:cSld name="Title + 3 photos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8"/>
          <p:cNvSpPr txBox="1">
            <a:spLocks noGrp="1"/>
          </p:cNvSpPr>
          <p:nvPr>
            <p:ph type="title"/>
          </p:nvPr>
        </p:nvSpPr>
        <p:spPr>
          <a:xfrm>
            <a:off x="376526" y="145473"/>
            <a:ext cx="83346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i="0" u="none" strike="noStrike" cap="non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09" name="Google Shape;509;p38"/>
          <p:cNvSpPr>
            <a:spLocks noGrp="1"/>
          </p:cNvSpPr>
          <p:nvPr>
            <p:ph type="pic" idx="2"/>
          </p:nvPr>
        </p:nvSpPr>
        <p:spPr>
          <a:xfrm>
            <a:off x="456129" y="1543050"/>
            <a:ext cx="2668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 Next For Intuit"/>
              <a:buNone/>
              <a:defRPr sz="19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510" name="Google Shape;510;p38"/>
          <p:cNvSpPr>
            <a:spLocks noGrp="1"/>
          </p:cNvSpPr>
          <p:nvPr>
            <p:ph type="pic" idx="3"/>
          </p:nvPr>
        </p:nvSpPr>
        <p:spPr>
          <a:xfrm>
            <a:off x="3239344" y="1543050"/>
            <a:ext cx="267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 Next For Intuit"/>
              <a:buNone/>
              <a:defRPr sz="19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511" name="Google Shape;511;p38"/>
          <p:cNvSpPr>
            <a:spLocks noGrp="1"/>
          </p:cNvSpPr>
          <p:nvPr>
            <p:ph type="pic" idx="4"/>
          </p:nvPr>
        </p:nvSpPr>
        <p:spPr>
          <a:xfrm>
            <a:off x="6015414" y="1543050"/>
            <a:ext cx="269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 Next For Intuit"/>
              <a:buNone/>
              <a:defRPr sz="19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512" name="Google Shape;512;p38"/>
          <p:cNvSpPr txBox="1">
            <a:spLocks noGrp="1"/>
          </p:cNvSpPr>
          <p:nvPr>
            <p:ph type="dt" idx="10"/>
          </p:nvPr>
        </p:nvSpPr>
        <p:spPr>
          <a:xfrm>
            <a:off x="2274389" y="4772072"/>
            <a:ext cx="489900" cy="1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513" name="Google Shape;513;p38"/>
          <p:cNvSpPr txBox="1">
            <a:spLocks noGrp="1"/>
          </p:cNvSpPr>
          <p:nvPr>
            <p:ph type="ftr" idx="11"/>
          </p:nvPr>
        </p:nvSpPr>
        <p:spPr>
          <a:xfrm>
            <a:off x="695985" y="4772072"/>
            <a:ext cx="1466700" cy="1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514" name="Google Shape;514;p38"/>
          <p:cNvSpPr txBox="1">
            <a:spLocks noGrp="1"/>
          </p:cNvSpPr>
          <p:nvPr>
            <p:ph type="sldNum" idx="12"/>
          </p:nvPr>
        </p:nvSpPr>
        <p:spPr>
          <a:xfrm>
            <a:off x="398961" y="4772072"/>
            <a:ext cx="256200" cy="1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5" name="Google Shape;515;p38"/>
          <p:cNvSpPr txBox="1"/>
          <p:nvPr/>
        </p:nvSpPr>
        <p:spPr>
          <a:xfrm>
            <a:off x="-2244636" y="-716919"/>
            <a:ext cx="148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Bolt color palette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Use eyedropper to select colors</a:t>
            </a:r>
            <a:endParaRPr sz="1100"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</p:txBody>
      </p:sp>
      <p:sp>
        <p:nvSpPr>
          <p:cNvPr id="516" name="Google Shape;516;p38"/>
          <p:cNvSpPr/>
          <p:nvPr/>
        </p:nvSpPr>
        <p:spPr>
          <a:xfrm>
            <a:off x="-2244636" y="145473"/>
            <a:ext cx="887400" cy="340200"/>
          </a:xfrm>
          <a:prstGeom prst="rect">
            <a:avLst/>
          </a:prstGeom>
          <a:solidFill>
            <a:srgbClr val="108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16-128-0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108000</a:t>
            </a:r>
            <a:endParaRPr sz="1100"/>
          </a:p>
        </p:txBody>
      </p:sp>
      <p:sp>
        <p:nvSpPr>
          <p:cNvPr id="517" name="Google Shape;517;p38"/>
          <p:cNvSpPr/>
          <p:nvPr/>
        </p:nvSpPr>
        <p:spPr>
          <a:xfrm>
            <a:off x="-2244636" y="510252"/>
            <a:ext cx="887400" cy="340200"/>
          </a:xfrm>
          <a:prstGeom prst="rect">
            <a:avLst/>
          </a:prstGeom>
          <a:solidFill>
            <a:srgbClr val="2CA01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44-160-28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2CA01C</a:t>
            </a:r>
            <a:endParaRPr sz="1100"/>
          </a:p>
        </p:txBody>
      </p:sp>
      <p:sp>
        <p:nvSpPr>
          <p:cNvPr id="518" name="Google Shape;518;p38"/>
          <p:cNvSpPr/>
          <p:nvPr/>
        </p:nvSpPr>
        <p:spPr>
          <a:xfrm>
            <a:off x="-2244636" y="875031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519" name="Google Shape;519;p38"/>
          <p:cNvSpPr/>
          <p:nvPr/>
        </p:nvSpPr>
        <p:spPr>
          <a:xfrm>
            <a:off x="-2244636" y="1239810"/>
            <a:ext cx="887400" cy="340200"/>
          </a:xfrm>
          <a:prstGeom prst="rect">
            <a:avLst/>
          </a:prstGeom>
          <a:solidFill>
            <a:srgbClr val="7FD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127-208-0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7FD000</a:t>
            </a:r>
            <a:endParaRPr sz="1100"/>
          </a:p>
        </p:txBody>
      </p:sp>
      <p:sp>
        <p:nvSpPr>
          <p:cNvPr id="520" name="Google Shape;520;p38"/>
          <p:cNvSpPr/>
          <p:nvPr/>
        </p:nvSpPr>
        <p:spPr>
          <a:xfrm>
            <a:off x="-2244636" y="1604588"/>
            <a:ext cx="887400" cy="340200"/>
          </a:xfrm>
          <a:prstGeom prst="rect">
            <a:avLst/>
          </a:prstGeom>
          <a:solidFill>
            <a:srgbClr val="A9E83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169-232-56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A9E838</a:t>
            </a:r>
            <a:endParaRPr sz="1100"/>
          </a:p>
        </p:txBody>
      </p:sp>
      <p:sp>
        <p:nvSpPr>
          <p:cNvPr id="521" name="Google Shape;521;p38"/>
          <p:cNvSpPr/>
          <p:nvPr/>
        </p:nvSpPr>
        <p:spPr>
          <a:xfrm>
            <a:off x="-2244636" y="2088573"/>
            <a:ext cx="887400" cy="34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0-0-0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000000</a:t>
            </a:r>
            <a:endParaRPr sz="1100"/>
          </a:p>
        </p:txBody>
      </p:sp>
      <p:sp>
        <p:nvSpPr>
          <p:cNvPr id="522" name="Google Shape;522;p38"/>
          <p:cNvSpPr/>
          <p:nvPr/>
        </p:nvSpPr>
        <p:spPr>
          <a:xfrm>
            <a:off x="-2244636" y="2482398"/>
            <a:ext cx="887400" cy="340200"/>
          </a:xfrm>
          <a:prstGeom prst="rect">
            <a:avLst/>
          </a:prstGeom>
          <a:solidFill>
            <a:srgbClr val="393A3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57-58-61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393A3D</a:t>
            </a:r>
            <a:endParaRPr sz="1100"/>
          </a:p>
        </p:txBody>
      </p:sp>
      <p:sp>
        <p:nvSpPr>
          <p:cNvPr id="523" name="Google Shape;523;p38"/>
          <p:cNvSpPr/>
          <p:nvPr/>
        </p:nvSpPr>
        <p:spPr>
          <a:xfrm>
            <a:off x="-2244636" y="2876223"/>
            <a:ext cx="887400" cy="340200"/>
          </a:xfrm>
          <a:prstGeom prst="rect">
            <a:avLst/>
          </a:prstGeom>
          <a:solidFill>
            <a:srgbClr val="6B6C7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107-108-114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6B6C72</a:t>
            </a:r>
            <a:endParaRPr sz="1100"/>
          </a:p>
        </p:txBody>
      </p:sp>
      <p:sp>
        <p:nvSpPr>
          <p:cNvPr id="524" name="Google Shape;524;p38"/>
          <p:cNvSpPr/>
          <p:nvPr/>
        </p:nvSpPr>
        <p:spPr>
          <a:xfrm>
            <a:off x="-2244636" y="3270048"/>
            <a:ext cx="887400" cy="340200"/>
          </a:xfrm>
          <a:prstGeom prst="rect">
            <a:avLst/>
          </a:prstGeom>
          <a:solidFill>
            <a:srgbClr val="8D909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141-144-1</a:t>
            </a:r>
            <a:r>
              <a:rPr lang="en" sz="900" i="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50</a:t>
            </a:r>
            <a:endParaRPr sz="900">
              <a:solidFill>
                <a:schemeClr val="lt1"/>
              </a:solidFill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8D9096</a:t>
            </a:r>
            <a:endParaRPr sz="1100"/>
          </a:p>
        </p:txBody>
      </p:sp>
      <p:sp>
        <p:nvSpPr>
          <p:cNvPr id="525" name="Google Shape;525;p38"/>
          <p:cNvSpPr/>
          <p:nvPr/>
        </p:nvSpPr>
        <p:spPr>
          <a:xfrm>
            <a:off x="-2244636" y="3663873"/>
            <a:ext cx="887400" cy="340200"/>
          </a:xfrm>
          <a:prstGeom prst="rect">
            <a:avLst/>
          </a:prstGeom>
          <a:solidFill>
            <a:srgbClr val="BABEC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186-190-197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BABEC5</a:t>
            </a:r>
            <a:endParaRPr sz="1100"/>
          </a:p>
        </p:txBody>
      </p:sp>
      <p:sp>
        <p:nvSpPr>
          <p:cNvPr id="526" name="Google Shape;526;p38"/>
          <p:cNvSpPr/>
          <p:nvPr/>
        </p:nvSpPr>
        <p:spPr>
          <a:xfrm>
            <a:off x="-2244636" y="4057698"/>
            <a:ext cx="887400" cy="340200"/>
          </a:xfrm>
          <a:prstGeom prst="rect">
            <a:avLst/>
          </a:prstGeom>
          <a:solidFill>
            <a:srgbClr val="D4D7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212-215-220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D4D7DC</a:t>
            </a:r>
            <a:endParaRPr sz="1100"/>
          </a:p>
        </p:txBody>
      </p:sp>
      <p:sp>
        <p:nvSpPr>
          <p:cNvPr id="527" name="Google Shape;527;p38"/>
          <p:cNvSpPr/>
          <p:nvPr/>
        </p:nvSpPr>
        <p:spPr>
          <a:xfrm>
            <a:off x="-2244636" y="4451523"/>
            <a:ext cx="887400" cy="340200"/>
          </a:xfrm>
          <a:prstGeom prst="rect">
            <a:avLst/>
          </a:prstGeom>
          <a:solidFill>
            <a:srgbClr val="E3E5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227-229-232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E3E5E8</a:t>
            </a:r>
            <a:endParaRPr sz="1100"/>
          </a:p>
        </p:txBody>
      </p:sp>
      <p:sp>
        <p:nvSpPr>
          <p:cNvPr id="528" name="Google Shape;528;p38"/>
          <p:cNvSpPr/>
          <p:nvPr/>
        </p:nvSpPr>
        <p:spPr>
          <a:xfrm>
            <a:off x="-2251611" y="4845348"/>
            <a:ext cx="887400" cy="340200"/>
          </a:xfrm>
          <a:prstGeom prst="rect">
            <a:avLst/>
          </a:prstGeom>
          <a:solidFill>
            <a:srgbClr val="ECEEF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236-238-241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ECEEF1</a:t>
            </a:r>
            <a:endParaRPr sz="1100"/>
          </a:p>
        </p:txBody>
      </p:sp>
      <p:sp>
        <p:nvSpPr>
          <p:cNvPr id="529" name="Google Shape;529;p38"/>
          <p:cNvSpPr/>
          <p:nvPr/>
        </p:nvSpPr>
        <p:spPr>
          <a:xfrm>
            <a:off x="-2244636" y="5239173"/>
            <a:ext cx="887400" cy="340200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246-247-249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F4F5F8</a:t>
            </a:r>
            <a:endParaRPr sz="1100"/>
          </a:p>
        </p:txBody>
      </p:sp>
      <p:sp>
        <p:nvSpPr>
          <p:cNvPr id="530" name="Google Shape;530;p38"/>
          <p:cNvSpPr/>
          <p:nvPr/>
        </p:nvSpPr>
        <p:spPr>
          <a:xfrm>
            <a:off x="-2244636" y="5633000"/>
            <a:ext cx="887400" cy="34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255-255-255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FFFFFF</a:t>
            </a:r>
            <a:endParaRPr sz="1100"/>
          </a:p>
        </p:txBody>
      </p:sp>
      <p:sp>
        <p:nvSpPr>
          <p:cNvPr id="531" name="Google Shape;531;p38"/>
          <p:cNvSpPr/>
          <p:nvPr/>
        </p:nvSpPr>
        <p:spPr>
          <a:xfrm>
            <a:off x="-1301416" y="145473"/>
            <a:ext cx="887400" cy="340200"/>
          </a:xfrm>
          <a:prstGeom prst="rect">
            <a:avLst/>
          </a:prstGeom>
          <a:solidFill>
            <a:srgbClr val="00C1B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0-193-191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00C1BF</a:t>
            </a:r>
            <a:endParaRPr sz="1100"/>
          </a:p>
        </p:txBody>
      </p:sp>
      <p:sp>
        <p:nvSpPr>
          <p:cNvPr id="532" name="Google Shape;532;p38"/>
          <p:cNvSpPr/>
          <p:nvPr/>
        </p:nvSpPr>
        <p:spPr>
          <a:xfrm>
            <a:off x="-1301416" y="516948"/>
            <a:ext cx="887400" cy="340200"/>
          </a:xfrm>
          <a:prstGeom prst="rect">
            <a:avLst/>
          </a:prstGeom>
          <a:solidFill>
            <a:srgbClr val="00D7D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0-215-215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00D7D7</a:t>
            </a:r>
            <a:endParaRPr sz="1100"/>
          </a:p>
        </p:txBody>
      </p:sp>
      <p:sp>
        <p:nvSpPr>
          <p:cNvPr id="533" name="Google Shape;533;p38"/>
          <p:cNvSpPr/>
          <p:nvPr/>
        </p:nvSpPr>
        <p:spPr>
          <a:xfrm>
            <a:off x="-1301416" y="3149860"/>
            <a:ext cx="887400" cy="340200"/>
          </a:xfrm>
          <a:prstGeom prst="rect">
            <a:avLst/>
          </a:prstGeom>
          <a:solidFill>
            <a:srgbClr val="FF59C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255-89-204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FF59CC</a:t>
            </a:r>
            <a:endParaRPr sz="1100"/>
          </a:p>
        </p:txBody>
      </p:sp>
      <p:sp>
        <p:nvSpPr>
          <p:cNvPr id="534" name="Google Shape;534;p38"/>
          <p:cNvSpPr/>
          <p:nvPr/>
        </p:nvSpPr>
        <p:spPr>
          <a:xfrm>
            <a:off x="-1301416" y="3937510"/>
            <a:ext cx="887400" cy="340200"/>
          </a:xfrm>
          <a:prstGeom prst="rect">
            <a:avLst/>
          </a:prstGeom>
          <a:solidFill>
            <a:srgbClr val="0097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0-151-230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0097E6</a:t>
            </a:r>
            <a:endParaRPr sz="1100"/>
          </a:p>
        </p:txBody>
      </p:sp>
      <p:sp>
        <p:nvSpPr>
          <p:cNvPr id="535" name="Google Shape;535;p38"/>
          <p:cNvSpPr/>
          <p:nvPr/>
        </p:nvSpPr>
        <p:spPr>
          <a:xfrm>
            <a:off x="-1301416" y="4725160"/>
            <a:ext cx="887400" cy="340200"/>
          </a:xfrm>
          <a:prstGeom prst="rect">
            <a:avLst/>
          </a:prstGeom>
          <a:solidFill>
            <a:srgbClr val="FF6A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255-106-0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FF6A00</a:t>
            </a:r>
            <a:endParaRPr sz="1100"/>
          </a:p>
        </p:txBody>
      </p:sp>
      <p:sp>
        <p:nvSpPr>
          <p:cNvPr id="536" name="Google Shape;536;p38"/>
          <p:cNvSpPr/>
          <p:nvPr/>
        </p:nvSpPr>
        <p:spPr>
          <a:xfrm>
            <a:off x="-1301416" y="2371033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537" name="Google Shape;537;p38"/>
          <p:cNvSpPr txBox="1"/>
          <p:nvPr/>
        </p:nvSpPr>
        <p:spPr>
          <a:xfrm>
            <a:off x="-1326036" y="293539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Payroll</a:t>
            </a:r>
            <a:endParaRPr sz="1100"/>
          </a:p>
        </p:txBody>
      </p:sp>
      <p:sp>
        <p:nvSpPr>
          <p:cNvPr id="538" name="Google Shape;538;p38"/>
          <p:cNvSpPr txBox="1"/>
          <p:nvPr/>
        </p:nvSpPr>
        <p:spPr>
          <a:xfrm>
            <a:off x="-1326036" y="371644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539" name="Google Shape;539;p38"/>
          <p:cNvSpPr txBox="1"/>
          <p:nvPr/>
        </p:nvSpPr>
        <p:spPr>
          <a:xfrm>
            <a:off x="-1326036" y="450701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540" name="Google Shape;540;p38"/>
          <p:cNvSpPr txBox="1"/>
          <p:nvPr/>
        </p:nvSpPr>
        <p:spPr>
          <a:xfrm>
            <a:off x="-1326036" y="-80609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Accent</a:t>
            </a:r>
            <a:endParaRPr sz="1100"/>
          </a:p>
        </p:txBody>
      </p:sp>
      <p:sp>
        <p:nvSpPr>
          <p:cNvPr id="541" name="Google Shape;541;p38"/>
          <p:cNvSpPr txBox="1"/>
          <p:nvPr/>
        </p:nvSpPr>
        <p:spPr>
          <a:xfrm>
            <a:off x="-1364145" y="216386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Accounting</a:t>
            </a:r>
            <a:endParaRPr sz="11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+ 3 photos">
  <p:cSld name="1_Title + 3 photos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9"/>
          <p:cNvSpPr txBox="1">
            <a:spLocks noGrp="1"/>
          </p:cNvSpPr>
          <p:nvPr>
            <p:ph type="title"/>
          </p:nvPr>
        </p:nvSpPr>
        <p:spPr>
          <a:xfrm>
            <a:off x="376526" y="145473"/>
            <a:ext cx="83346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i="0" u="none" strike="noStrike" cap="non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44" name="Google Shape;544;p39"/>
          <p:cNvSpPr>
            <a:spLocks noGrp="1"/>
          </p:cNvSpPr>
          <p:nvPr>
            <p:ph type="pic" idx="2"/>
          </p:nvPr>
        </p:nvSpPr>
        <p:spPr>
          <a:xfrm>
            <a:off x="456129" y="1543050"/>
            <a:ext cx="2668800" cy="20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 Next For Intuit"/>
              <a:buNone/>
              <a:defRPr sz="19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545" name="Google Shape;545;p39"/>
          <p:cNvSpPr>
            <a:spLocks noGrp="1"/>
          </p:cNvSpPr>
          <p:nvPr>
            <p:ph type="pic" idx="3"/>
          </p:nvPr>
        </p:nvSpPr>
        <p:spPr>
          <a:xfrm>
            <a:off x="3239344" y="1543050"/>
            <a:ext cx="2673600" cy="20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 Next For Intuit"/>
              <a:buNone/>
              <a:defRPr sz="19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546" name="Google Shape;546;p39"/>
          <p:cNvSpPr>
            <a:spLocks noGrp="1"/>
          </p:cNvSpPr>
          <p:nvPr>
            <p:ph type="pic" idx="4"/>
          </p:nvPr>
        </p:nvSpPr>
        <p:spPr>
          <a:xfrm>
            <a:off x="6022790" y="1543050"/>
            <a:ext cx="2675400" cy="20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 Next For Intuit"/>
              <a:buNone/>
              <a:defRPr sz="19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547" name="Google Shape;547;p39"/>
          <p:cNvSpPr txBox="1">
            <a:spLocks noGrp="1"/>
          </p:cNvSpPr>
          <p:nvPr>
            <p:ph type="body" idx="1"/>
          </p:nvPr>
        </p:nvSpPr>
        <p:spPr>
          <a:xfrm>
            <a:off x="456129" y="3738716"/>
            <a:ext cx="26688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 Next For Intuit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 Next For Intuit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857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794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730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548" name="Google Shape;548;p39"/>
          <p:cNvSpPr txBox="1">
            <a:spLocks noGrp="1"/>
          </p:cNvSpPr>
          <p:nvPr>
            <p:ph type="body" idx="5"/>
          </p:nvPr>
        </p:nvSpPr>
        <p:spPr>
          <a:xfrm>
            <a:off x="3237677" y="3738716"/>
            <a:ext cx="26754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 Next For Intuit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 Next For Intuit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857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794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730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549" name="Google Shape;549;p39"/>
          <p:cNvSpPr txBox="1">
            <a:spLocks noGrp="1"/>
          </p:cNvSpPr>
          <p:nvPr>
            <p:ph type="body" idx="6"/>
          </p:nvPr>
        </p:nvSpPr>
        <p:spPr>
          <a:xfrm>
            <a:off x="6022790" y="3738716"/>
            <a:ext cx="26754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 Next For Intuit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 Next For Intuit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857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794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730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550" name="Google Shape;550;p39"/>
          <p:cNvSpPr txBox="1">
            <a:spLocks noGrp="1"/>
          </p:cNvSpPr>
          <p:nvPr>
            <p:ph type="dt" idx="10"/>
          </p:nvPr>
        </p:nvSpPr>
        <p:spPr>
          <a:xfrm>
            <a:off x="2274389" y="4772072"/>
            <a:ext cx="489900" cy="1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551" name="Google Shape;551;p39"/>
          <p:cNvSpPr txBox="1">
            <a:spLocks noGrp="1"/>
          </p:cNvSpPr>
          <p:nvPr>
            <p:ph type="ftr" idx="11"/>
          </p:nvPr>
        </p:nvSpPr>
        <p:spPr>
          <a:xfrm>
            <a:off x="695985" y="4772072"/>
            <a:ext cx="1466700" cy="1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552" name="Google Shape;552;p39"/>
          <p:cNvSpPr txBox="1">
            <a:spLocks noGrp="1"/>
          </p:cNvSpPr>
          <p:nvPr>
            <p:ph type="sldNum" idx="12"/>
          </p:nvPr>
        </p:nvSpPr>
        <p:spPr>
          <a:xfrm>
            <a:off x="398961" y="4772072"/>
            <a:ext cx="256200" cy="1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3" name="Google Shape;553;p39"/>
          <p:cNvSpPr txBox="1"/>
          <p:nvPr/>
        </p:nvSpPr>
        <p:spPr>
          <a:xfrm>
            <a:off x="-2244636" y="-716919"/>
            <a:ext cx="148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Bolt color palette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Use eyedropper to select colors</a:t>
            </a:r>
            <a:endParaRPr sz="1100"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</p:txBody>
      </p:sp>
      <p:sp>
        <p:nvSpPr>
          <p:cNvPr id="554" name="Google Shape;554;p39"/>
          <p:cNvSpPr/>
          <p:nvPr/>
        </p:nvSpPr>
        <p:spPr>
          <a:xfrm>
            <a:off x="-2244636" y="145473"/>
            <a:ext cx="887400" cy="340200"/>
          </a:xfrm>
          <a:prstGeom prst="rect">
            <a:avLst/>
          </a:prstGeom>
          <a:solidFill>
            <a:srgbClr val="108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16-128-0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108000</a:t>
            </a:r>
            <a:endParaRPr sz="1100"/>
          </a:p>
        </p:txBody>
      </p:sp>
      <p:sp>
        <p:nvSpPr>
          <p:cNvPr id="555" name="Google Shape;555;p39"/>
          <p:cNvSpPr/>
          <p:nvPr/>
        </p:nvSpPr>
        <p:spPr>
          <a:xfrm>
            <a:off x="-2244636" y="510252"/>
            <a:ext cx="887400" cy="340200"/>
          </a:xfrm>
          <a:prstGeom prst="rect">
            <a:avLst/>
          </a:prstGeom>
          <a:solidFill>
            <a:srgbClr val="2CA01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44-160-28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2CA01C</a:t>
            </a:r>
            <a:endParaRPr sz="1100"/>
          </a:p>
        </p:txBody>
      </p:sp>
      <p:sp>
        <p:nvSpPr>
          <p:cNvPr id="556" name="Google Shape;556;p39"/>
          <p:cNvSpPr/>
          <p:nvPr/>
        </p:nvSpPr>
        <p:spPr>
          <a:xfrm>
            <a:off x="-2244636" y="875031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557" name="Google Shape;557;p39"/>
          <p:cNvSpPr/>
          <p:nvPr/>
        </p:nvSpPr>
        <p:spPr>
          <a:xfrm>
            <a:off x="-2244636" y="1239810"/>
            <a:ext cx="887400" cy="340200"/>
          </a:xfrm>
          <a:prstGeom prst="rect">
            <a:avLst/>
          </a:prstGeom>
          <a:solidFill>
            <a:srgbClr val="7FD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127-208-0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7FD000</a:t>
            </a:r>
            <a:endParaRPr sz="1100"/>
          </a:p>
        </p:txBody>
      </p:sp>
      <p:sp>
        <p:nvSpPr>
          <p:cNvPr id="558" name="Google Shape;558;p39"/>
          <p:cNvSpPr/>
          <p:nvPr/>
        </p:nvSpPr>
        <p:spPr>
          <a:xfrm>
            <a:off x="-2244636" y="1604588"/>
            <a:ext cx="887400" cy="340200"/>
          </a:xfrm>
          <a:prstGeom prst="rect">
            <a:avLst/>
          </a:prstGeom>
          <a:solidFill>
            <a:srgbClr val="A9E83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169-232-56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A9E838</a:t>
            </a:r>
            <a:endParaRPr sz="1100"/>
          </a:p>
        </p:txBody>
      </p:sp>
      <p:sp>
        <p:nvSpPr>
          <p:cNvPr id="559" name="Google Shape;559;p39"/>
          <p:cNvSpPr/>
          <p:nvPr/>
        </p:nvSpPr>
        <p:spPr>
          <a:xfrm>
            <a:off x="-2244636" y="2088573"/>
            <a:ext cx="887400" cy="34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0-0-0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000000</a:t>
            </a:r>
            <a:endParaRPr sz="1100"/>
          </a:p>
        </p:txBody>
      </p:sp>
      <p:sp>
        <p:nvSpPr>
          <p:cNvPr id="560" name="Google Shape;560;p39"/>
          <p:cNvSpPr/>
          <p:nvPr/>
        </p:nvSpPr>
        <p:spPr>
          <a:xfrm>
            <a:off x="-2244636" y="2482398"/>
            <a:ext cx="887400" cy="340200"/>
          </a:xfrm>
          <a:prstGeom prst="rect">
            <a:avLst/>
          </a:prstGeom>
          <a:solidFill>
            <a:srgbClr val="393A3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57-58-61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393A3D</a:t>
            </a:r>
            <a:endParaRPr sz="1100"/>
          </a:p>
        </p:txBody>
      </p:sp>
      <p:sp>
        <p:nvSpPr>
          <p:cNvPr id="561" name="Google Shape;561;p39"/>
          <p:cNvSpPr/>
          <p:nvPr/>
        </p:nvSpPr>
        <p:spPr>
          <a:xfrm>
            <a:off x="-2244636" y="2876223"/>
            <a:ext cx="887400" cy="340200"/>
          </a:xfrm>
          <a:prstGeom prst="rect">
            <a:avLst/>
          </a:prstGeom>
          <a:solidFill>
            <a:srgbClr val="6B6C7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107-108-114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6B6C72</a:t>
            </a:r>
            <a:endParaRPr sz="1100"/>
          </a:p>
        </p:txBody>
      </p:sp>
      <p:sp>
        <p:nvSpPr>
          <p:cNvPr id="562" name="Google Shape;562;p39"/>
          <p:cNvSpPr/>
          <p:nvPr/>
        </p:nvSpPr>
        <p:spPr>
          <a:xfrm>
            <a:off x="-2244636" y="3270048"/>
            <a:ext cx="887400" cy="340200"/>
          </a:xfrm>
          <a:prstGeom prst="rect">
            <a:avLst/>
          </a:prstGeom>
          <a:solidFill>
            <a:srgbClr val="8D909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141-144-1</a:t>
            </a:r>
            <a:r>
              <a:rPr lang="en" sz="900" i="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50</a:t>
            </a:r>
            <a:endParaRPr sz="900">
              <a:solidFill>
                <a:schemeClr val="lt1"/>
              </a:solidFill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8D9096</a:t>
            </a:r>
            <a:endParaRPr sz="1100"/>
          </a:p>
        </p:txBody>
      </p:sp>
      <p:sp>
        <p:nvSpPr>
          <p:cNvPr id="563" name="Google Shape;563;p39"/>
          <p:cNvSpPr/>
          <p:nvPr/>
        </p:nvSpPr>
        <p:spPr>
          <a:xfrm>
            <a:off x="-2244636" y="3663873"/>
            <a:ext cx="887400" cy="340200"/>
          </a:xfrm>
          <a:prstGeom prst="rect">
            <a:avLst/>
          </a:prstGeom>
          <a:solidFill>
            <a:srgbClr val="BABEC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186-190-197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BABEC5</a:t>
            </a:r>
            <a:endParaRPr sz="1100"/>
          </a:p>
        </p:txBody>
      </p:sp>
      <p:sp>
        <p:nvSpPr>
          <p:cNvPr id="564" name="Google Shape;564;p39"/>
          <p:cNvSpPr/>
          <p:nvPr/>
        </p:nvSpPr>
        <p:spPr>
          <a:xfrm>
            <a:off x="-2244636" y="4057698"/>
            <a:ext cx="887400" cy="340200"/>
          </a:xfrm>
          <a:prstGeom prst="rect">
            <a:avLst/>
          </a:prstGeom>
          <a:solidFill>
            <a:srgbClr val="D4D7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212-215-220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D4D7DC</a:t>
            </a:r>
            <a:endParaRPr sz="1100"/>
          </a:p>
        </p:txBody>
      </p:sp>
      <p:sp>
        <p:nvSpPr>
          <p:cNvPr id="565" name="Google Shape;565;p39"/>
          <p:cNvSpPr/>
          <p:nvPr/>
        </p:nvSpPr>
        <p:spPr>
          <a:xfrm>
            <a:off x="-2244636" y="4451523"/>
            <a:ext cx="887400" cy="340200"/>
          </a:xfrm>
          <a:prstGeom prst="rect">
            <a:avLst/>
          </a:prstGeom>
          <a:solidFill>
            <a:srgbClr val="E3E5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227-229-232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E3E5E8</a:t>
            </a:r>
            <a:endParaRPr sz="1100"/>
          </a:p>
        </p:txBody>
      </p:sp>
      <p:sp>
        <p:nvSpPr>
          <p:cNvPr id="566" name="Google Shape;566;p39"/>
          <p:cNvSpPr/>
          <p:nvPr/>
        </p:nvSpPr>
        <p:spPr>
          <a:xfrm>
            <a:off x="-2251611" y="4845348"/>
            <a:ext cx="887400" cy="340200"/>
          </a:xfrm>
          <a:prstGeom prst="rect">
            <a:avLst/>
          </a:prstGeom>
          <a:solidFill>
            <a:srgbClr val="ECEEF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236-238-241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ECEEF1</a:t>
            </a:r>
            <a:endParaRPr sz="1100"/>
          </a:p>
        </p:txBody>
      </p:sp>
      <p:sp>
        <p:nvSpPr>
          <p:cNvPr id="567" name="Google Shape;567;p39"/>
          <p:cNvSpPr/>
          <p:nvPr/>
        </p:nvSpPr>
        <p:spPr>
          <a:xfrm>
            <a:off x="-2244636" y="5239173"/>
            <a:ext cx="887400" cy="340200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246-247-249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F4F5F8</a:t>
            </a:r>
            <a:endParaRPr sz="1100"/>
          </a:p>
        </p:txBody>
      </p:sp>
      <p:sp>
        <p:nvSpPr>
          <p:cNvPr id="568" name="Google Shape;568;p39"/>
          <p:cNvSpPr/>
          <p:nvPr/>
        </p:nvSpPr>
        <p:spPr>
          <a:xfrm>
            <a:off x="-2244636" y="5633000"/>
            <a:ext cx="887400" cy="34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255-255-255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FFFFFF</a:t>
            </a:r>
            <a:endParaRPr sz="1100"/>
          </a:p>
        </p:txBody>
      </p:sp>
      <p:sp>
        <p:nvSpPr>
          <p:cNvPr id="569" name="Google Shape;569;p39"/>
          <p:cNvSpPr/>
          <p:nvPr/>
        </p:nvSpPr>
        <p:spPr>
          <a:xfrm>
            <a:off x="-1301416" y="145473"/>
            <a:ext cx="887400" cy="340200"/>
          </a:xfrm>
          <a:prstGeom prst="rect">
            <a:avLst/>
          </a:prstGeom>
          <a:solidFill>
            <a:srgbClr val="00C1B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0-193-191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00C1BF</a:t>
            </a:r>
            <a:endParaRPr sz="1100"/>
          </a:p>
        </p:txBody>
      </p:sp>
      <p:sp>
        <p:nvSpPr>
          <p:cNvPr id="570" name="Google Shape;570;p39"/>
          <p:cNvSpPr/>
          <p:nvPr/>
        </p:nvSpPr>
        <p:spPr>
          <a:xfrm>
            <a:off x="-1301416" y="516948"/>
            <a:ext cx="887400" cy="340200"/>
          </a:xfrm>
          <a:prstGeom prst="rect">
            <a:avLst/>
          </a:prstGeom>
          <a:solidFill>
            <a:srgbClr val="00D7D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0-215-215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00D7D7</a:t>
            </a:r>
            <a:endParaRPr sz="1100"/>
          </a:p>
        </p:txBody>
      </p:sp>
      <p:sp>
        <p:nvSpPr>
          <p:cNvPr id="571" name="Google Shape;571;p39"/>
          <p:cNvSpPr/>
          <p:nvPr/>
        </p:nvSpPr>
        <p:spPr>
          <a:xfrm>
            <a:off x="-1301416" y="3149860"/>
            <a:ext cx="887400" cy="340200"/>
          </a:xfrm>
          <a:prstGeom prst="rect">
            <a:avLst/>
          </a:prstGeom>
          <a:solidFill>
            <a:srgbClr val="FF59C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255-89-204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FF59CC</a:t>
            </a:r>
            <a:endParaRPr sz="1100"/>
          </a:p>
        </p:txBody>
      </p:sp>
      <p:sp>
        <p:nvSpPr>
          <p:cNvPr id="572" name="Google Shape;572;p39"/>
          <p:cNvSpPr/>
          <p:nvPr/>
        </p:nvSpPr>
        <p:spPr>
          <a:xfrm>
            <a:off x="-1301416" y="3937510"/>
            <a:ext cx="887400" cy="340200"/>
          </a:xfrm>
          <a:prstGeom prst="rect">
            <a:avLst/>
          </a:prstGeom>
          <a:solidFill>
            <a:srgbClr val="0097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0-151-230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0097E6</a:t>
            </a:r>
            <a:endParaRPr sz="1100"/>
          </a:p>
        </p:txBody>
      </p:sp>
      <p:sp>
        <p:nvSpPr>
          <p:cNvPr id="573" name="Google Shape;573;p39"/>
          <p:cNvSpPr/>
          <p:nvPr/>
        </p:nvSpPr>
        <p:spPr>
          <a:xfrm>
            <a:off x="-1301416" y="4725160"/>
            <a:ext cx="887400" cy="340200"/>
          </a:xfrm>
          <a:prstGeom prst="rect">
            <a:avLst/>
          </a:prstGeom>
          <a:solidFill>
            <a:srgbClr val="FF6A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255-106-0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FF6A00</a:t>
            </a:r>
            <a:endParaRPr sz="1100"/>
          </a:p>
        </p:txBody>
      </p:sp>
      <p:sp>
        <p:nvSpPr>
          <p:cNvPr id="574" name="Google Shape;574;p39"/>
          <p:cNvSpPr/>
          <p:nvPr/>
        </p:nvSpPr>
        <p:spPr>
          <a:xfrm>
            <a:off x="-1301416" y="2371033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575" name="Google Shape;575;p39"/>
          <p:cNvSpPr txBox="1"/>
          <p:nvPr/>
        </p:nvSpPr>
        <p:spPr>
          <a:xfrm>
            <a:off x="-1326036" y="293539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Payroll</a:t>
            </a:r>
            <a:endParaRPr sz="1100"/>
          </a:p>
        </p:txBody>
      </p:sp>
      <p:sp>
        <p:nvSpPr>
          <p:cNvPr id="576" name="Google Shape;576;p39"/>
          <p:cNvSpPr txBox="1"/>
          <p:nvPr/>
        </p:nvSpPr>
        <p:spPr>
          <a:xfrm>
            <a:off x="-1326036" y="371644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577" name="Google Shape;577;p39"/>
          <p:cNvSpPr txBox="1"/>
          <p:nvPr/>
        </p:nvSpPr>
        <p:spPr>
          <a:xfrm>
            <a:off x="-1326036" y="450701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578" name="Google Shape;578;p39"/>
          <p:cNvSpPr txBox="1"/>
          <p:nvPr/>
        </p:nvSpPr>
        <p:spPr>
          <a:xfrm>
            <a:off x="-1326036" y="-80609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Accent</a:t>
            </a:r>
            <a:endParaRPr sz="1100"/>
          </a:p>
        </p:txBody>
      </p:sp>
      <p:sp>
        <p:nvSpPr>
          <p:cNvPr id="579" name="Google Shape;579;p39"/>
          <p:cNvSpPr txBox="1"/>
          <p:nvPr/>
        </p:nvSpPr>
        <p:spPr>
          <a:xfrm>
            <a:off x="-1364145" y="216386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Accounting</a:t>
            </a:r>
            <a:endParaRPr sz="110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o photo">
  <p:cSld name="Quote no photo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0"/>
          <p:cNvSpPr txBox="1">
            <a:spLocks noGrp="1"/>
          </p:cNvSpPr>
          <p:nvPr>
            <p:ph type="body" idx="1"/>
          </p:nvPr>
        </p:nvSpPr>
        <p:spPr>
          <a:xfrm>
            <a:off x="1809724" y="1844635"/>
            <a:ext cx="6878100" cy="14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 i="0" u="none" strike="noStrike" cap="none">
                <a:solidFill>
                  <a:srgbClr val="000000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 Next For Intuit"/>
              <a:buNone/>
              <a:defRPr sz="2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238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sz="15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582" name="Google Shape;582;p40"/>
          <p:cNvSpPr txBox="1">
            <a:spLocks noGrp="1"/>
          </p:cNvSpPr>
          <p:nvPr>
            <p:ph type="body" idx="2"/>
          </p:nvPr>
        </p:nvSpPr>
        <p:spPr>
          <a:xfrm>
            <a:off x="1900697" y="3988594"/>
            <a:ext cx="67872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 Next For Intuit"/>
              <a:buNone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 Next For Intuit"/>
              <a:buNone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794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583" name="Google Shape;583;p40"/>
          <p:cNvSpPr txBox="1"/>
          <p:nvPr/>
        </p:nvSpPr>
        <p:spPr>
          <a:xfrm>
            <a:off x="-2244636" y="-716919"/>
            <a:ext cx="148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Bolt color palette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Use eyedropper to select colors</a:t>
            </a:r>
            <a:endParaRPr sz="1100"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</p:txBody>
      </p:sp>
      <p:sp>
        <p:nvSpPr>
          <p:cNvPr id="584" name="Google Shape;584;p40"/>
          <p:cNvSpPr/>
          <p:nvPr/>
        </p:nvSpPr>
        <p:spPr>
          <a:xfrm>
            <a:off x="-2244636" y="145473"/>
            <a:ext cx="887400" cy="340200"/>
          </a:xfrm>
          <a:prstGeom prst="rect">
            <a:avLst/>
          </a:prstGeom>
          <a:solidFill>
            <a:srgbClr val="108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16-128-0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108000</a:t>
            </a:r>
            <a:endParaRPr sz="1100"/>
          </a:p>
        </p:txBody>
      </p:sp>
      <p:sp>
        <p:nvSpPr>
          <p:cNvPr id="585" name="Google Shape;585;p40"/>
          <p:cNvSpPr/>
          <p:nvPr/>
        </p:nvSpPr>
        <p:spPr>
          <a:xfrm>
            <a:off x="-2244636" y="510252"/>
            <a:ext cx="887400" cy="340200"/>
          </a:xfrm>
          <a:prstGeom prst="rect">
            <a:avLst/>
          </a:prstGeom>
          <a:solidFill>
            <a:srgbClr val="2CA01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44-160-28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2CA01C</a:t>
            </a:r>
            <a:endParaRPr sz="1100"/>
          </a:p>
        </p:txBody>
      </p:sp>
      <p:sp>
        <p:nvSpPr>
          <p:cNvPr id="586" name="Google Shape;586;p40"/>
          <p:cNvSpPr/>
          <p:nvPr/>
        </p:nvSpPr>
        <p:spPr>
          <a:xfrm>
            <a:off x="-2244636" y="875031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587" name="Google Shape;587;p40"/>
          <p:cNvSpPr/>
          <p:nvPr/>
        </p:nvSpPr>
        <p:spPr>
          <a:xfrm>
            <a:off x="-2244636" y="1239810"/>
            <a:ext cx="887400" cy="340200"/>
          </a:xfrm>
          <a:prstGeom prst="rect">
            <a:avLst/>
          </a:prstGeom>
          <a:solidFill>
            <a:srgbClr val="7FD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127-208-0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7FD000</a:t>
            </a:r>
            <a:endParaRPr sz="1100"/>
          </a:p>
        </p:txBody>
      </p:sp>
      <p:sp>
        <p:nvSpPr>
          <p:cNvPr id="588" name="Google Shape;588;p40"/>
          <p:cNvSpPr/>
          <p:nvPr/>
        </p:nvSpPr>
        <p:spPr>
          <a:xfrm>
            <a:off x="-2244636" y="1604588"/>
            <a:ext cx="887400" cy="340200"/>
          </a:xfrm>
          <a:prstGeom prst="rect">
            <a:avLst/>
          </a:prstGeom>
          <a:solidFill>
            <a:srgbClr val="A9E83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169-232-56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A9E838</a:t>
            </a:r>
            <a:endParaRPr sz="1100"/>
          </a:p>
        </p:txBody>
      </p:sp>
      <p:sp>
        <p:nvSpPr>
          <p:cNvPr id="589" name="Google Shape;589;p40"/>
          <p:cNvSpPr/>
          <p:nvPr/>
        </p:nvSpPr>
        <p:spPr>
          <a:xfrm>
            <a:off x="-2244636" y="2088573"/>
            <a:ext cx="887400" cy="34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0-0-0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000000</a:t>
            </a:r>
            <a:endParaRPr sz="1100"/>
          </a:p>
        </p:txBody>
      </p:sp>
      <p:sp>
        <p:nvSpPr>
          <p:cNvPr id="590" name="Google Shape;590;p40"/>
          <p:cNvSpPr/>
          <p:nvPr/>
        </p:nvSpPr>
        <p:spPr>
          <a:xfrm>
            <a:off x="-2244636" y="2482398"/>
            <a:ext cx="887400" cy="340200"/>
          </a:xfrm>
          <a:prstGeom prst="rect">
            <a:avLst/>
          </a:prstGeom>
          <a:solidFill>
            <a:srgbClr val="393A3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57-58-61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393A3D</a:t>
            </a:r>
            <a:endParaRPr sz="1100"/>
          </a:p>
        </p:txBody>
      </p:sp>
      <p:sp>
        <p:nvSpPr>
          <p:cNvPr id="591" name="Google Shape;591;p40"/>
          <p:cNvSpPr/>
          <p:nvPr/>
        </p:nvSpPr>
        <p:spPr>
          <a:xfrm>
            <a:off x="-2244636" y="2876223"/>
            <a:ext cx="887400" cy="340200"/>
          </a:xfrm>
          <a:prstGeom prst="rect">
            <a:avLst/>
          </a:prstGeom>
          <a:solidFill>
            <a:srgbClr val="6B6C7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107-108-114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6B6C72</a:t>
            </a:r>
            <a:endParaRPr sz="1100"/>
          </a:p>
        </p:txBody>
      </p:sp>
      <p:sp>
        <p:nvSpPr>
          <p:cNvPr id="592" name="Google Shape;592;p40"/>
          <p:cNvSpPr/>
          <p:nvPr/>
        </p:nvSpPr>
        <p:spPr>
          <a:xfrm>
            <a:off x="-2244636" y="3270048"/>
            <a:ext cx="887400" cy="340200"/>
          </a:xfrm>
          <a:prstGeom prst="rect">
            <a:avLst/>
          </a:prstGeom>
          <a:solidFill>
            <a:srgbClr val="8D909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141-144-1</a:t>
            </a:r>
            <a:r>
              <a:rPr lang="en" sz="900" i="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50</a:t>
            </a:r>
            <a:endParaRPr sz="900">
              <a:solidFill>
                <a:schemeClr val="lt1"/>
              </a:solidFill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8D9096</a:t>
            </a:r>
            <a:endParaRPr sz="1100"/>
          </a:p>
        </p:txBody>
      </p:sp>
      <p:sp>
        <p:nvSpPr>
          <p:cNvPr id="593" name="Google Shape;593;p40"/>
          <p:cNvSpPr/>
          <p:nvPr/>
        </p:nvSpPr>
        <p:spPr>
          <a:xfrm>
            <a:off x="-2244636" y="3663873"/>
            <a:ext cx="887400" cy="340200"/>
          </a:xfrm>
          <a:prstGeom prst="rect">
            <a:avLst/>
          </a:prstGeom>
          <a:solidFill>
            <a:srgbClr val="BABEC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186-190-197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BABEC5</a:t>
            </a:r>
            <a:endParaRPr sz="1100"/>
          </a:p>
        </p:txBody>
      </p:sp>
      <p:sp>
        <p:nvSpPr>
          <p:cNvPr id="594" name="Google Shape;594;p40"/>
          <p:cNvSpPr/>
          <p:nvPr/>
        </p:nvSpPr>
        <p:spPr>
          <a:xfrm>
            <a:off x="-2244636" y="4057698"/>
            <a:ext cx="887400" cy="340200"/>
          </a:xfrm>
          <a:prstGeom prst="rect">
            <a:avLst/>
          </a:prstGeom>
          <a:solidFill>
            <a:srgbClr val="D4D7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212-215-220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D4D7DC</a:t>
            </a:r>
            <a:endParaRPr sz="1100"/>
          </a:p>
        </p:txBody>
      </p:sp>
      <p:sp>
        <p:nvSpPr>
          <p:cNvPr id="595" name="Google Shape;595;p40"/>
          <p:cNvSpPr/>
          <p:nvPr/>
        </p:nvSpPr>
        <p:spPr>
          <a:xfrm>
            <a:off x="-2244636" y="4451523"/>
            <a:ext cx="887400" cy="340200"/>
          </a:xfrm>
          <a:prstGeom prst="rect">
            <a:avLst/>
          </a:prstGeom>
          <a:solidFill>
            <a:srgbClr val="E3E5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227-229-232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E3E5E8</a:t>
            </a:r>
            <a:endParaRPr sz="1100"/>
          </a:p>
        </p:txBody>
      </p:sp>
      <p:sp>
        <p:nvSpPr>
          <p:cNvPr id="596" name="Google Shape;596;p40"/>
          <p:cNvSpPr/>
          <p:nvPr/>
        </p:nvSpPr>
        <p:spPr>
          <a:xfrm>
            <a:off x="-2251611" y="4845348"/>
            <a:ext cx="887400" cy="340200"/>
          </a:xfrm>
          <a:prstGeom prst="rect">
            <a:avLst/>
          </a:prstGeom>
          <a:solidFill>
            <a:srgbClr val="ECEEF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236-238-241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ECEEF1</a:t>
            </a:r>
            <a:endParaRPr sz="1100"/>
          </a:p>
        </p:txBody>
      </p:sp>
      <p:sp>
        <p:nvSpPr>
          <p:cNvPr id="597" name="Google Shape;597;p40"/>
          <p:cNvSpPr/>
          <p:nvPr/>
        </p:nvSpPr>
        <p:spPr>
          <a:xfrm>
            <a:off x="-2244636" y="5239173"/>
            <a:ext cx="887400" cy="340200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246-247-249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F4F5F8</a:t>
            </a:r>
            <a:endParaRPr sz="1100"/>
          </a:p>
        </p:txBody>
      </p:sp>
      <p:sp>
        <p:nvSpPr>
          <p:cNvPr id="598" name="Google Shape;598;p40"/>
          <p:cNvSpPr/>
          <p:nvPr/>
        </p:nvSpPr>
        <p:spPr>
          <a:xfrm>
            <a:off x="-2244636" y="5633000"/>
            <a:ext cx="887400" cy="34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255-255-255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FFFFFF</a:t>
            </a:r>
            <a:endParaRPr sz="1100"/>
          </a:p>
        </p:txBody>
      </p:sp>
      <p:sp>
        <p:nvSpPr>
          <p:cNvPr id="599" name="Google Shape;599;p40"/>
          <p:cNvSpPr/>
          <p:nvPr/>
        </p:nvSpPr>
        <p:spPr>
          <a:xfrm>
            <a:off x="-1301416" y="145473"/>
            <a:ext cx="887400" cy="340200"/>
          </a:xfrm>
          <a:prstGeom prst="rect">
            <a:avLst/>
          </a:prstGeom>
          <a:solidFill>
            <a:srgbClr val="00C1B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0-193-191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00C1BF</a:t>
            </a:r>
            <a:endParaRPr sz="1100"/>
          </a:p>
        </p:txBody>
      </p:sp>
      <p:sp>
        <p:nvSpPr>
          <p:cNvPr id="600" name="Google Shape;600;p40"/>
          <p:cNvSpPr/>
          <p:nvPr/>
        </p:nvSpPr>
        <p:spPr>
          <a:xfrm>
            <a:off x="-1301416" y="516948"/>
            <a:ext cx="887400" cy="340200"/>
          </a:xfrm>
          <a:prstGeom prst="rect">
            <a:avLst/>
          </a:prstGeom>
          <a:solidFill>
            <a:srgbClr val="00D7D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0-215-215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00D7D7</a:t>
            </a:r>
            <a:endParaRPr sz="1100"/>
          </a:p>
        </p:txBody>
      </p:sp>
      <p:sp>
        <p:nvSpPr>
          <p:cNvPr id="601" name="Google Shape;601;p40"/>
          <p:cNvSpPr/>
          <p:nvPr/>
        </p:nvSpPr>
        <p:spPr>
          <a:xfrm>
            <a:off x="-1301416" y="3149860"/>
            <a:ext cx="887400" cy="340200"/>
          </a:xfrm>
          <a:prstGeom prst="rect">
            <a:avLst/>
          </a:prstGeom>
          <a:solidFill>
            <a:srgbClr val="FF59C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255-89-204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FF59CC</a:t>
            </a:r>
            <a:endParaRPr sz="1100"/>
          </a:p>
        </p:txBody>
      </p:sp>
      <p:sp>
        <p:nvSpPr>
          <p:cNvPr id="602" name="Google Shape;602;p40"/>
          <p:cNvSpPr/>
          <p:nvPr/>
        </p:nvSpPr>
        <p:spPr>
          <a:xfrm>
            <a:off x="-1301416" y="3937510"/>
            <a:ext cx="887400" cy="340200"/>
          </a:xfrm>
          <a:prstGeom prst="rect">
            <a:avLst/>
          </a:prstGeom>
          <a:solidFill>
            <a:srgbClr val="0097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0-151-230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0097E6</a:t>
            </a:r>
            <a:endParaRPr sz="1100"/>
          </a:p>
        </p:txBody>
      </p:sp>
      <p:sp>
        <p:nvSpPr>
          <p:cNvPr id="603" name="Google Shape;603;p40"/>
          <p:cNvSpPr/>
          <p:nvPr/>
        </p:nvSpPr>
        <p:spPr>
          <a:xfrm>
            <a:off x="-1301416" y="4725160"/>
            <a:ext cx="887400" cy="340200"/>
          </a:xfrm>
          <a:prstGeom prst="rect">
            <a:avLst/>
          </a:prstGeom>
          <a:solidFill>
            <a:srgbClr val="FF6A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255-106-0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FF6A00</a:t>
            </a:r>
            <a:endParaRPr sz="1100"/>
          </a:p>
        </p:txBody>
      </p:sp>
      <p:sp>
        <p:nvSpPr>
          <p:cNvPr id="604" name="Google Shape;604;p40"/>
          <p:cNvSpPr/>
          <p:nvPr/>
        </p:nvSpPr>
        <p:spPr>
          <a:xfrm>
            <a:off x="-1301416" y="2371033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605" name="Google Shape;605;p40"/>
          <p:cNvSpPr txBox="1"/>
          <p:nvPr/>
        </p:nvSpPr>
        <p:spPr>
          <a:xfrm>
            <a:off x="-1326036" y="293539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Payroll</a:t>
            </a:r>
            <a:endParaRPr sz="1100"/>
          </a:p>
        </p:txBody>
      </p:sp>
      <p:sp>
        <p:nvSpPr>
          <p:cNvPr id="606" name="Google Shape;606;p40"/>
          <p:cNvSpPr txBox="1"/>
          <p:nvPr/>
        </p:nvSpPr>
        <p:spPr>
          <a:xfrm>
            <a:off x="-1326036" y="371644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607" name="Google Shape;607;p40"/>
          <p:cNvSpPr txBox="1"/>
          <p:nvPr/>
        </p:nvSpPr>
        <p:spPr>
          <a:xfrm>
            <a:off x="-1326036" y="450701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608" name="Google Shape;608;p40"/>
          <p:cNvSpPr txBox="1"/>
          <p:nvPr/>
        </p:nvSpPr>
        <p:spPr>
          <a:xfrm>
            <a:off x="-1326036" y="-80609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Accent</a:t>
            </a:r>
            <a:endParaRPr sz="1100"/>
          </a:p>
        </p:txBody>
      </p:sp>
      <p:sp>
        <p:nvSpPr>
          <p:cNvPr id="609" name="Google Shape;609;p40"/>
          <p:cNvSpPr txBox="1"/>
          <p:nvPr/>
        </p:nvSpPr>
        <p:spPr>
          <a:xfrm>
            <a:off x="-1364145" y="216386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Accounting</a:t>
            </a:r>
            <a:endParaRPr sz="110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+ Round Photo-Left Facing">
  <p:cSld name="Quote + Round Photo-Left Facing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1"/>
          <p:cNvSpPr>
            <a:spLocks noGrp="1"/>
          </p:cNvSpPr>
          <p:nvPr>
            <p:ph type="pic" idx="2"/>
          </p:nvPr>
        </p:nvSpPr>
        <p:spPr>
          <a:xfrm>
            <a:off x="4843849" y="476566"/>
            <a:ext cx="3821400" cy="38205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dist="254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68550" tIns="34275" rIns="68550" bIns="34275" anchor="ctr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 Next For Intuit"/>
              <a:buNone/>
              <a:defRPr sz="19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612" name="Google Shape;612;p41"/>
          <p:cNvSpPr txBox="1">
            <a:spLocks noGrp="1"/>
          </p:cNvSpPr>
          <p:nvPr>
            <p:ph type="body" idx="1"/>
          </p:nvPr>
        </p:nvSpPr>
        <p:spPr>
          <a:xfrm>
            <a:off x="476374" y="1525191"/>
            <a:ext cx="4059900" cy="20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 Next For Intuit"/>
              <a:buNone/>
              <a:defRPr sz="2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492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302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613" name="Google Shape;613;p41"/>
          <p:cNvSpPr txBox="1">
            <a:spLocks noGrp="1"/>
          </p:cNvSpPr>
          <p:nvPr>
            <p:ph type="body" idx="3"/>
          </p:nvPr>
        </p:nvSpPr>
        <p:spPr>
          <a:xfrm>
            <a:off x="476374" y="3988594"/>
            <a:ext cx="40599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 Next For Intuit"/>
              <a:buNone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 Next For Intuit"/>
              <a:buNone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794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614" name="Google Shape;614;p41"/>
          <p:cNvSpPr txBox="1"/>
          <p:nvPr/>
        </p:nvSpPr>
        <p:spPr>
          <a:xfrm>
            <a:off x="-2244636" y="-716919"/>
            <a:ext cx="148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Bolt color palette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Use eyedropper to select colors</a:t>
            </a:r>
            <a:endParaRPr sz="1100"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</p:txBody>
      </p:sp>
      <p:sp>
        <p:nvSpPr>
          <p:cNvPr id="615" name="Google Shape;615;p41"/>
          <p:cNvSpPr/>
          <p:nvPr/>
        </p:nvSpPr>
        <p:spPr>
          <a:xfrm>
            <a:off x="-2244636" y="145473"/>
            <a:ext cx="887400" cy="340200"/>
          </a:xfrm>
          <a:prstGeom prst="rect">
            <a:avLst/>
          </a:prstGeom>
          <a:solidFill>
            <a:srgbClr val="108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16-128-0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108000</a:t>
            </a:r>
            <a:endParaRPr sz="1100"/>
          </a:p>
        </p:txBody>
      </p:sp>
      <p:sp>
        <p:nvSpPr>
          <p:cNvPr id="616" name="Google Shape;616;p41"/>
          <p:cNvSpPr/>
          <p:nvPr/>
        </p:nvSpPr>
        <p:spPr>
          <a:xfrm>
            <a:off x="-2244636" y="510252"/>
            <a:ext cx="887400" cy="340200"/>
          </a:xfrm>
          <a:prstGeom prst="rect">
            <a:avLst/>
          </a:prstGeom>
          <a:solidFill>
            <a:srgbClr val="2CA01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44-160-28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2CA01C</a:t>
            </a:r>
            <a:endParaRPr sz="1100"/>
          </a:p>
        </p:txBody>
      </p:sp>
      <p:sp>
        <p:nvSpPr>
          <p:cNvPr id="617" name="Google Shape;617;p41"/>
          <p:cNvSpPr/>
          <p:nvPr/>
        </p:nvSpPr>
        <p:spPr>
          <a:xfrm>
            <a:off x="-2244636" y="875031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618" name="Google Shape;618;p41"/>
          <p:cNvSpPr/>
          <p:nvPr/>
        </p:nvSpPr>
        <p:spPr>
          <a:xfrm>
            <a:off x="-2244636" y="1239810"/>
            <a:ext cx="887400" cy="340200"/>
          </a:xfrm>
          <a:prstGeom prst="rect">
            <a:avLst/>
          </a:prstGeom>
          <a:solidFill>
            <a:srgbClr val="7FD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127-208-0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7FD000</a:t>
            </a:r>
            <a:endParaRPr sz="1100"/>
          </a:p>
        </p:txBody>
      </p:sp>
      <p:sp>
        <p:nvSpPr>
          <p:cNvPr id="619" name="Google Shape;619;p41"/>
          <p:cNvSpPr/>
          <p:nvPr/>
        </p:nvSpPr>
        <p:spPr>
          <a:xfrm>
            <a:off x="-2244636" y="1604588"/>
            <a:ext cx="887400" cy="340200"/>
          </a:xfrm>
          <a:prstGeom prst="rect">
            <a:avLst/>
          </a:prstGeom>
          <a:solidFill>
            <a:srgbClr val="A9E83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169-232-56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A9E838</a:t>
            </a:r>
            <a:endParaRPr sz="1100"/>
          </a:p>
        </p:txBody>
      </p:sp>
      <p:sp>
        <p:nvSpPr>
          <p:cNvPr id="620" name="Google Shape;620;p41"/>
          <p:cNvSpPr/>
          <p:nvPr/>
        </p:nvSpPr>
        <p:spPr>
          <a:xfrm>
            <a:off x="-2244636" y="2088573"/>
            <a:ext cx="887400" cy="34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0-0-0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000000</a:t>
            </a:r>
            <a:endParaRPr sz="1100"/>
          </a:p>
        </p:txBody>
      </p:sp>
      <p:sp>
        <p:nvSpPr>
          <p:cNvPr id="621" name="Google Shape;621;p41"/>
          <p:cNvSpPr/>
          <p:nvPr/>
        </p:nvSpPr>
        <p:spPr>
          <a:xfrm>
            <a:off x="-2244636" y="2482398"/>
            <a:ext cx="887400" cy="340200"/>
          </a:xfrm>
          <a:prstGeom prst="rect">
            <a:avLst/>
          </a:prstGeom>
          <a:solidFill>
            <a:srgbClr val="393A3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57-58-61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393A3D</a:t>
            </a:r>
            <a:endParaRPr sz="1100"/>
          </a:p>
        </p:txBody>
      </p:sp>
      <p:sp>
        <p:nvSpPr>
          <p:cNvPr id="622" name="Google Shape;622;p41"/>
          <p:cNvSpPr/>
          <p:nvPr/>
        </p:nvSpPr>
        <p:spPr>
          <a:xfrm>
            <a:off x="-2244636" y="2876223"/>
            <a:ext cx="887400" cy="340200"/>
          </a:xfrm>
          <a:prstGeom prst="rect">
            <a:avLst/>
          </a:prstGeom>
          <a:solidFill>
            <a:srgbClr val="6B6C7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107-108-114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6B6C72</a:t>
            </a:r>
            <a:endParaRPr sz="1100"/>
          </a:p>
        </p:txBody>
      </p:sp>
      <p:sp>
        <p:nvSpPr>
          <p:cNvPr id="623" name="Google Shape;623;p41"/>
          <p:cNvSpPr/>
          <p:nvPr/>
        </p:nvSpPr>
        <p:spPr>
          <a:xfrm>
            <a:off x="-2244636" y="3270048"/>
            <a:ext cx="887400" cy="340200"/>
          </a:xfrm>
          <a:prstGeom prst="rect">
            <a:avLst/>
          </a:prstGeom>
          <a:solidFill>
            <a:srgbClr val="8D909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141-144-1</a:t>
            </a:r>
            <a:r>
              <a:rPr lang="en" sz="900" i="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50</a:t>
            </a:r>
            <a:endParaRPr sz="900">
              <a:solidFill>
                <a:schemeClr val="lt1"/>
              </a:solidFill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8D9096</a:t>
            </a:r>
            <a:endParaRPr sz="1100"/>
          </a:p>
        </p:txBody>
      </p:sp>
      <p:sp>
        <p:nvSpPr>
          <p:cNvPr id="624" name="Google Shape;624;p41"/>
          <p:cNvSpPr/>
          <p:nvPr/>
        </p:nvSpPr>
        <p:spPr>
          <a:xfrm>
            <a:off x="-2244636" y="3663873"/>
            <a:ext cx="887400" cy="340200"/>
          </a:xfrm>
          <a:prstGeom prst="rect">
            <a:avLst/>
          </a:prstGeom>
          <a:solidFill>
            <a:srgbClr val="BABEC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186-190-197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BABEC5</a:t>
            </a:r>
            <a:endParaRPr sz="1100"/>
          </a:p>
        </p:txBody>
      </p:sp>
      <p:sp>
        <p:nvSpPr>
          <p:cNvPr id="625" name="Google Shape;625;p41"/>
          <p:cNvSpPr/>
          <p:nvPr/>
        </p:nvSpPr>
        <p:spPr>
          <a:xfrm>
            <a:off x="-2244636" y="4057698"/>
            <a:ext cx="887400" cy="340200"/>
          </a:xfrm>
          <a:prstGeom prst="rect">
            <a:avLst/>
          </a:prstGeom>
          <a:solidFill>
            <a:srgbClr val="D4D7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212-215-220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D4D7DC</a:t>
            </a:r>
            <a:endParaRPr sz="1100"/>
          </a:p>
        </p:txBody>
      </p:sp>
      <p:sp>
        <p:nvSpPr>
          <p:cNvPr id="626" name="Google Shape;626;p41"/>
          <p:cNvSpPr/>
          <p:nvPr/>
        </p:nvSpPr>
        <p:spPr>
          <a:xfrm>
            <a:off x="-2244636" y="4451523"/>
            <a:ext cx="887400" cy="340200"/>
          </a:xfrm>
          <a:prstGeom prst="rect">
            <a:avLst/>
          </a:prstGeom>
          <a:solidFill>
            <a:srgbClr val="E3E5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227-229-232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E3E5E8</a:t>
            </a:r>
            <a:endParaRPr sz="1100"/>
          </a:p>
        </p:txBody>
      </p:sp>
      <p:sp>
        <p:nvSpPr>
          <p:cNvPr id="627" name="Google Shape;627;p41"/>
          <p:cNvSpPr/>
          <p:nvPr/>
        </p:nvSpPr>
        <p:spPr>
          <a:xfrm>
            <a:off x="-2251611" y="4845348"/>
            <a:ext cx="887400" cy="340200"/>
          </a:xfrm>
          <a:prstGeom prst="rect">
            <a:avLst/>
          </a:prstGeom>
          <a:solidFill>
            <a:srgbClr val="ECEEF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236-238-241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ECEEF1</a:t>
            </a:r>
            <a:endParaRPr sz="1100"/>
          </a:p>
        </p:txBody>
      </p:sp>
      <p:sp>
        <p:nvSpPr>
          <p:cNvPr id="628" name="Google Shape;628;p41"/>
          <p:cNvSpPr/>
          <p:nvPr/>
        </p:nvSpPr>
        <p:spPr>
          <a:xfrm>
            <a:off x="-2244636" y="5239173"/>
            <a:ext cx="887400" cy="340200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246-247-249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F4F5F8</a:t>
            </a:r>
            <a:endParaRPr sz="1100"/>
          </a:p>
        </p:txBody>
      </p:sp>
      <p:sp>
        <p:nvSpPr>
          <p:cNvPr id="629" name="Google Shape;629;p41"/>
          <p:cNvSpPr/>
          <p:nvPr/>
        </p:nvSpPr>
        <p:spPr>
          <a:xfrm>
            <a:off x="-2244636" y="5633000"/>
            <a:ext cx="887400" cy="34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255-255-255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FFFFFF</a:t>
            </a:r>
            <a:endParaRPr sz="1100"/>
          </a:p>
        </p:txBody>
      </p:sp>
      <p:sp>
        <p:nvSpPr>
          <p:cNvPr id="630" name="Google Shape;630;p41"/>
          <p:cNvSpPr/>
          <p:nvPr/>
        </p:nvSpPr>
        <p:spPr>
          <a:xfrm>
            <a:off x="-1301416" y="145473"/>
            <a:ext cx="887400" cy="340200"/>
          </a:xfrm>
          <a:prstGeom prst="rect">
            <a:avLst/>
          </a:prstGeom>
          <a:solidFill>
            <a:srgbClr val="00C1B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0-193-191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00C1BF</a:t>
            </a:r>
            <a:endParaRPr sz="1100"/>
          </a:p>
        </p:txBody>
      </p:sp>
      <p:sp>
        <p:nvSpPr>
          <p:cNvPr id="631" name="Google Shape;631;p41"/>
          <p:cNvSpPr/>
          <p:nvPr/>
        </p:nvSpPr>
        <p:spPr>
          <a:xfrm>
            <a:off x="-1301416" y="516948"/>
            <a:ext cx="887400" cy="340200"/>
          </a:xfrm>
          <a:prstGeom prst="rect">
            <a:avLst/>
          </a:prstGeom>
          <a:solidFill>
            <a:srgbClr val="00D7D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0-215-215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00D7D7</a:t>
            </a:r>
            <a:endParaRPr sz="1100"/>
          </a:p>
        </p:txBody>
      </p:sp>
      <p:sp>
        <p:nvSpPr>
          <p:cNvPr id="632" name="Google Shape;632;p41"/>
          <p:cNvSpPr/>
          <p:nvPr/>
        </p:nvSpPr>
        <p:spPr>
          <a:xfrm>
            <a:off x="-1301416" y="3149860"/>
            <a:ext cx="887400" cy="340200"/>
          </a:xfrm>
          <a:prstGeom prst="rect">
            <a:avLst/>
          </a:prstGeom>
          <a:solidFill>
            <a:srgbClr val="FF59C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255-89-204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FF59CC</a:t>
            </a:r>
            <a:endParaRPr sz="1100"/>
          </a:p>
        </p:txBody>
      </p:sp>
      <p:sp>
        <p:nvSpPr>
          <p:cNvPr id="633" name="Google Shape;633;p41"/>
          <p:cNvSpPr/>
          <p:nvPr/>
        </p:nvSpPr>
        <p:spPr>
          <a:xfrm>
            <a:off x="-1301416" y="3937510"/>
            <a:ext cx="887400" cy="340200"/>
          </a:xfrm>
          <a:prstGeom prst="rect">
            <a:avLst/>
          </a:prstGeom>
          <a:solidFill>
            <a:srgbClr val="0097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0-151-230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0097E6</a:t>
            </a:r>
            <a:endParaRPr sz="1100"/>
          </a:p>
        </p:txBody>
      </p:sp>
      <p:sp>
        <p:nvSpPr>
          <p:cNvPr id="634" name="Google Shape;634;p41"/>
          <p:cNvSpPr/>
          <p:nvPr/>
        </p:nvSpPr>
        <p:spPr>
          <a:xfrm>
            <a:off x="-1301416" y="4725160"/>
            <a:ext cx="887400" cy="340200"/>
          </a:xfrm>
          <a:prstGeom prst="rect">
            <a:avLst/>
          </a:prstGeom>
          <a:solidFill>
            <a:srgbClr val="FF6A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255-106-0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FF6A00</a:t>
            </a:r>
            <a:endParaRPr sz="1100"/>
          </a:p>
        </p:txBody>
      </p:sp>
      <p:sp>
        <p:nvSpPr>
          <p:cNvPr id="635" name="Google Shape;635;p41"/>
          <p:cNvSpPr/>
          <p:nvPr/>
        </p:nvSpPr>
        <p:spPr>
          <a:xfrm>
            <a:off x="-1301416" y="2371033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636" name="Google Shape;636;p41"/>
          <p:cNvSpPr txBox="1"/>
          <p:nvPr/>
        </p:nvSpPr>
        <p:spPr>
          <a:xfrm>
            <a:off x="-1326036" y="293539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Payroll</a:t>
            </a:r>
            <a:endParaRPr sz="1100"/>
          </a:p>
        </p:txBody>
      </p:sp>
      <p:sp>
        <p:nvSpPr>
          <p:cNvPr id="637" name="Google Shape;637;p41"/>
          <p:cNvSpPr txBox="1"/>
          <p:nvPr/>
        </p:nvSpPr>
        <p:spPr>
          <a:xfrm>
            <a:off x="-1326036" y="371644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638" name="Google Shape;638;p41"/>
          <p:cNvSpPr txBox="1"/>
          <p:nvPr/>
        </p:nvSpPr>
        <p:spPr>
          <a:xfrm>
            <a:off x="-1326036" y="450701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639" name="Google Shape;639;p41"/>
          <p:cNvSpPr txBox="1"/>
          <p:nvPr/>
        </p:nvSpPr>
        <p:spPr>
          <a:xfrm>
            <a:off x="-1326036" y="-80609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Accent</a:t>
            </a:r>
            <a:endParaRPr sz="1100"/>
          </a:p>
        </p:txBody>
      </p:sp>
      <p:sp>
        <p:nvSpPr>
          <p:cNvPr id="640" name="Google Shape;640;p41"/>
          <p:cNvSpPr txBox="1"/>
          <p:nvPr/>
        </p:nvSpPr>
        <p:spPr>
          <a:xfrm>
            <a:off x="-1364145" y="216386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Accounting</a:t>
            </a:r>
            <a:endParaRPr sz="110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+ Round Photo-Right Facing">
  <p:cSld name="Quote + Round Photo-Right Facing"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2"/>
          <p:cNvSpPr>
            <a:spLocks noGrp="1"/>
          </p:cNvSpPr>
          <p:nvPr>
            <p:ph type="pic" idx="2"/>
          </p:nvPr>
        </p:nvSpPr>
        <p:spPr>
          <a:xfrm>
            <a:off x="489985" y="476566"/>
            <a:ext cx="3821400" cy="3820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 Next For Intuit"/>
              <a:buNone/>
              <a:defRPr sz="19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643" name="Google Shape;643;p42"/>
          <p:cNvSpPr txBox="1">
            <a:spLocks noGrp="1"/>
          </p:cNvSpPr>
          <p:nvPr>
            <p:ph type="body" idx="1"/>
          </p:nvPr>
        </p:nvSpPr>
        <p:spPr>
          <a:xfrm>
            <a:off x="4605346" y="1525191"/>
            <a:ext cx="4059900" cy="20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 Next For Intuit"/>
              <a:buNone/>
              <a:defRPr sz="2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492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302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644" name="Google Shape;644;p42"/>
          <p:cNvSpPr txBox="1">
            <a:spLocks noGrp="1"/>
          </p:cNvSpPr>
          <p:nvPr>
            <p:ph type="body" idx="3"/>
          </p:nvPr>
        </p:nvSpPr>
        <p:spPr>
          <a:xfrm>
            <a:off x="4605346" y="3988594"/>
            <a:ext cx="40599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 Next For Intuit"/>
              <a:buNone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 Next For Intuit"/>
              <a:buNone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794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645" name="Google Shape;645;p42"/>
          <p:cNvSpPr txBox="1"/>
          <p:nvPr/>
        </p:nvSpPr>
        <p:spPr>
          <a:xfrm>
            <a:off x="-2244636" y="-716919"/>
            <a:ext cx="148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Bolt color palette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Use eyedropper to select colors</a:t>
            </a:r>
            <a:endParaRPr sz="1100"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</p:txBody>
      </p:sp>
      <p:sp>
        <p:nvSpPr>
          <p:cNvPr id="646" name="Google Shape;646;p42"/>
          <p:cNvSpPr/>
          <p:nvPr/>
        </p:nvSpPr>
        <p:spPr>
          <a:xfrm>
            <a:off x="-2244636" y="145473"/>
            <a:ext cx="887400" cy="340200"/>
          </a:xfrm>
          <a:prstGeom prst="rect">
            <a:avLst/>
          </a:prstGeom>
          <a:solidFill>
            <a:srgbClr val="108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16-128-0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108000</a:t>
            </a:r>
            <a:endParaRPr sz="1100"/>
          </a:p>
        </p:txBody>
      </p:sp>
      <p:sp>
        <p:nvSpPr>
          <p:cNvPr id="647" name="Google Shape;647;p42"/>
          <p:cNvSpPr/>
          <p:nvPr/>
        </p:nvSpPr>
        <p:spPr>
          <a:xfrm>
            <a:off x="-2244636" y="510252"/>
            <a:ext cx="887400" cy="340200"/>
          </a:xfrm>
          <a:prstGeom prst="rect">
            <a:avLst/>
          </a:prstGeom>
          <a:solidFill>
            <a:srgbClr val="2CA01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44-160-28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2CA01C</a:t>
            </a:r>
            <a:endParaRPr sz="1100"/>
          </a:p>
        </p:txBody>
      </p:sp>
      <p:sp>
        <p:nvSpPr>
          <p:cNvPr id="648" name="Google Shape;648;p42"/>
          <p:cNvSpPr/>
          <p:nvPr/>
        </p:nvSpPr>
        <p:spPr>
          <a:xfrm>
            <a:off x="-2244636" y="875031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649" name="Google Shape;649;p42"/>
          <p:cNvSpPr/>
          <p:nvPr/>
        </p:nvSpPr>
        <p:spPr>
          <a:xfrm>
            <a:off x="-2244636" y="1239810"/>
            <a:ext cx="887400" cy="340200"/>
          </a:xfrm>
          <a:prstGeom prst="rect">
            <a:avLst/>
          </a:prstGeom>
          <a:solidFill>
            <a:srgbClr val="7FD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127-208-0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7FD000</a:t>
            </a:r>
            <a:endParaRPr sz="1100"/>
          </a:p>
        </p:txBody>
      </p:sp>
      <p:sp>
        <p:nvSpPr>
          <p:cNvPr id="650" name="Google Shape;650;p42"/>
          <p:cNvSpPr/>
          <p:nvPr/>
        </p:nvSpPr>
        <p:spPr>
          <a:xfrm>
            <a:off x="-2244636" y="1604588"/>
            <a:ext cx="887400" cy="340200"/>
          </a:xfrm>
          <a:prstGeom prst="rect">
            <a:avLst/>
          </a:prstGeom>
          <a:solidFill>
            <a:srgbClr val="A9E83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169-232-56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A9E838</a:t>
            </a:r>
            <a:endParaRPr sz="1100"/>
          </a:p>
        </p:txBody>
      </p:sp>
      <p:sp>
        <p:nvSpPr>
          <p:cNvPr id="651" name="Google Shape;651;p42"/>
          <p:cNvSpPr/>
          <p:nvPr/>
        </p:nvSpPr>
        <p:spPr>
          <a:xfrm>
            <a:off x="-2244636" y="2088573"/>
            <a:ext cx="887400" cy="34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0-0-0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000000</a:t>
            </a:r>
            <a:endParaRPr sz="1100"/>
          </a:p>
        </p:txBody>
      </p:sp>
      <p:sp>
        <p:nvSpPr>
          <p:cNvPr id="652" name="Google Shape;652;p42"/>
          <p:cNvSpPr/>
          <p:nvPr/>
        </p:nvSpPr>
        <p:spPr>
          <a:xfrm>
            <a:off x="-2244636" y="2482398"/>
            <a:ext cx="887400" cy="340200"/>
          </a:xfrm>
          <a:prstGeom prst="rect">
            <a:avLst/>
          </a:prstGeom>
          <a:solidFill>
            <a:srgbClr val="393A3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57-58-61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393A3D</a:t>
            </a:r>
            <a:endParaRPr sz="1100"/>
          </a:p>
        </p:txBody>
      </p:sp>
      <p:sp>
        <p:nvSpPr>
          <p:cNvPr id="653" name="Google Shape;653;p42"/>
          <p:cNvSpPr/>
          <p:nvPr/>
        </p:nvSpPr>
        <p:spPr>
          <a:xfrm>
            <a:off x="-2244636" y="2876223"/>
            <a:ext cx="887400" cy="340200"/>
          </a:xfrm>
          <a:prstGeom prst="rect">
            <a:avLst/>
          </a:prstGeom>
          <a:solidFill>
            <a:srgbClr val="6B6C7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107-108-114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6B6C72</a:t>
            </a:r>
            <a:endParaRPr sz="1100"/>
          </a:p>
        </p:txBody>
      </p:sp>
      <p:sp>
        <p:nvSpPr>
          <p:cNvPr id="654" name="Google Shape;654;p42"/>
          <p:cNvSpPr/>
          <p:nvPr/>
        </p:nvSpPr>
        <p:spPr>
          <a:xfrm>
            <a:off x="-2244636" y="3270048"/>
            <a:ext cx="887400" cy="340200"/>
          </a:xfrm>
          <a:prstGeom prst="rect">
            <a:avLst/>
          </a:prstGeom>
          <a:solidFill>
            <a:srgbClr val="8D909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141-144-1</a:t>
            </a:r>
            <a:r>
              <a:rPr lang="en" sz="900" i="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50</a:t>
            </a:r>
            <a:endParaRPr sz="900">
              <a:solidFill>
                <a:schemeClr val="lt1"/>
              </a:solidFill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8D9096</a:t>
            </a:r>
            <a:endParaRPr sz="1100"/>
          </a:p>
        </p:txBody>
      </p:sp>
      <p:sp>
        <p:nvSpPr>
          <p:cNvPr id="655" name="Google Shape;655;p42"/>
          <p:cNvSpPr/>
          <p:nvPr/>
        </p:nvSpPr>
        <p:spPr>
          <a:xfrm>
            <a:off x="-2244636" y="3663873"/>
            <a:ext cx="887400" cy="340200"/>
          </a:xfrm>
          <a:prstGeom prst="rect">
            <a:avLst/>
          </a:prstGeom>
          <a:solidFill>
            <a:srgbClr val="BABEC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186-190-197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BABEC5</a:t>
            </a:r>
            <a:endParaRPr sz="1100"/>
          </a:p>
        </p:txBody>
      </p:sp>
      <p:sp>
        <p:nvSpPr>
          <p:cNvPr id="656" name="Google Shape;656;p42"/>
          <p:cNvSpPr/>
          <p:nvPr/>
        </p:nvSpPr>
        <p:spPr>
          <a:xfrm>
            <a:off x="-2244636" y="4057698"/>
            <a:ext cx="887400" cy="340200"/>
          </a:xfrm>
          <a:prstGeom prst="rect">
            <a:avLst/>
          </a:prstGeom>
          <a:solidFill>
            <a:srgbClr val="D4D7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212-215-220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D4D7DC</a:t>
            </a:r>
            <a:endParaRPr sz="1100"/>
          </a:p>
        </p:txBody>
      </p:sp>
      <p:sp>
        <p:nvSpPr>
          <p:cNvPr id="657" name="Google Shape;657;p42"/>
          <p:cNvSpPr/>
          <p:nvPr/>
        </p:nvSpPr>
        <p:spPr>
          <a:xfrm>
            <a:off x="-2244636" y="4451523"/>
            <a:ext cx="887400" cy="340200"/>
          </a:xfrm>
          <a:prstGeom prst="rect">
            <a:avLst/>
          </a:prstGeom>
          <a:solidFill>
            <a:srgbClr val="E3E5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227-229-232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E3E5E8</a:t>
            </a:r>
            <a:endParaRPr sz="1100"/>
          </a:p>
        </p:txBody>
      </p:sp>
      <p:sp>
        <p:nvSpPr>
          <p:cNvPr id="658" name="Google Shape;658;p42"/>
          <p:cNvSpPr/>
          <p:nvPr/>
        </p:nvSpPr>
        <p:spPr>
          <a:xfrm>
            <a:off x="-2251611" y="4845348"/>
            <a:ext cx="887400" cy="340200"/>
          </a:xfrm>
          <a:prstGeom prst="rect">
            <a:avLst/>
          </a:prstGeom>
          <a:solidFill>
            <a:srgbClr val="ECEEF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236-238-241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ECEEF1</a:t>
            </a:r>
            <a:endParaRPr sz="1100"/>
          </a:p>
        </p:txBody>
      </p:sp>
      <p:sp>
        <p:nvSpPr>
          <p:cNvPr id="659" name="Google Shape;659;p42"/>
          <p:cNvSpPr/>
          <p:nvPr/>
        </p:nvSpPr>
        <p:spPr>
          <a:xfrm>
            <a:off x="-2244636" y="5239173"/>
            <a:ext cx="887400" cy="340200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246-247-249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F4F5F8</a:t>
            </a:r>
            <a:endParaRPr sz="1100"/>
          </a:p>
        </p:txBody>
      </p:sp>
      <p:sp>
        <p:nvSpPr>
          <p:cNvPr id="660" name="Google Shape;660;p42"/>
          <p:cNvSpPr/>
          <p:nvPr/>
        </p:nvSpPr>
        <p:spPr>
          <a:xfrm>
            <a:off x="-2244636" y="5633000"/>
            <a:ext cx="887400" cy="34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255-255-255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FFFFFF</a:t>
            </a:r>
            <a:endParaRPr sz="1100"/>
          </a:p>
        </p:txBody>
      </p:sp>
      <p:sp>
        <p:nvSpPr>
          <p:cNvPr id="661" name="Google Shape;661;p42"/>
          <p:cNvSpPr/>
          <p:nvPr/>
        </p:nvSpPr>
        <p:spPr>
          <a:xfrm>
            <a:off x="-1301416" y="145473"/>
            <a:ext cx="887400" cy="340200"/>
          </a:xfrm>
          <a:prstGeom prst="rect">
            <a:avLst/>
          </a:prstGeom>
          <a:solidFill>
            <a:srgbClr val="00C1B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0-193-191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00C1BF</a:t>
            </a:r>
            <a:endParaRPr sz="1100"/>
          </a:p>
        </p:txBody>
      </p:sp>
      <p:sp>
        <p:nvSpPr>
          <p:cNvPr id="662" name="Google Shape;662;p42"/>
          <p:cNvSpPr/>
          <p:nvPr/>
        </p:nvSpPr>
        <p:spPr>
          <a:xfrm>
            <a:off x="-1301416" y="516948"/>
            <a:ext cx="887400" cy="340200"/>
          </a:xfrm>
          <a:prstGeom prst="rect">
            <a:avLst/>
          </a:prstGeom>
          <a:solidFill>
            <a:srgbClr val="00D7D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0-215-215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00D7D7</a:t>
            </a:r>
            <a:endParaRPr sz="1100"/>
          </a:p>
        </p:txBody>
      </p:sp>
      <p:sp>
        <p:nvSpPr>
          <p:cNvPr id="663" name="Google Shape;663;p42"/>
          <p:cNvSpPr/>
          <p:nvPr/>
        </p:nvSpPr>
        <p:spPr>
          <a:xfrm>
            <a:off x="-1301416" y="3149860"/>
            <a:ext cx="887400" cy="340200"/>
          </a:xfrm>
          <a:prstGeom prst="rect">
            <a:avLst/>
          </a:prstGeom>
          <a:solidFill>
            <a:srgbClr val="FF59C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255-89-204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FF59CC</a:t>
            </a:r>
            <a:endParaRPr sz="1100"/>
          </a:p>
        </p:txBody>
      </p:sp>
      <p:sp>
        <p:nvSpPr>
          <p:cNvPr id="664" name="Google Shape;664;p42"/>
          <p:cNvSpPr/>
          <p:nvPr/>
        </p:nvSpPr>
        <p:spPr>
          <a:xfrm>
            <a:off x="-1301416" y="3937510"/>
            <a:ext cx="887400" cy="340200"/>
          </a:xfrm>
          <a:prstGeom prst="rect">
            <a:avLst/>
          </a:prstGeom>
          <a:solidFill>
            <a:srgbClr val="0097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0-151-230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0097E6</a:t>
            </a:r>
            <a:endParaRPr sz="1100"/>
          </a:p>
        </p:txBody>
      </p:sp>
      <p:sp>
        <p:nvSpPr>
          <p:cNvPr id="665" name="Google Shape;665;p42"/>
          <p:cNvSpPr/>
          <p:nvPr/>
        </p:nvSpPr>
        <p:spPr>
          <a:xfrm>
            <a:off x="-1301416" y="4725160"/>
            <a:ext cx="887400" cy="340200"/>
          </a:xfrm>
          <a:prstGeom prst="rect">
            <a:avLst/>
          </a:prstGeom>
          <a:solidFill>
            <a:srgbClr val="FF6A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255-106-0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FF6A00</a:t>
            </a:r>
            <a:endParaRPr sz="1100"/>
          </a:p>
        </p:txBody>
      </p:sp>
      <p:sp>
        <p:nvSpPr>
          <p:cNvPr id="666" name="Google Shape;666;p42"/>
          <p:cNvSpPr/>
          <p:nvPr/>
        </p:nvSpPr>
        <p:spPr>
          <a:xfrm>
            <a:off x="-1301416" y="2371033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667" name="Google Shape;667;p42"/>
          <p:cNvSpPr txBox="1"/>
          <p:nvPr/>
        </p:nvSpPr>
        <p:spPr>
          <a:xfrm>
            <a:off x="-1326036" y="293539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Payroll</a:t>
            </a:r>
            <a:endParaRPr sz="1100"/>
          </a:p>
        </p:txBody>
      </p:sp>
      <p:sp>
        <p:nvSpPr>
          <p:cNvPr id="668" name="Google Shape;668;p42"/>
          <p:cNvSpPr txBox="1"/>
          <p:nvPr/>
        </p:nvSpPr>
        <p:spPr>
          <a:xfrm>
            <a:off x="-1326036" y="371644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669" name="Google Shape;669;p42"/>
          <p:cNvSpPr txBox="1"/>
          <p:nvPr/>
        </p:nvSpPr>
        <p:spPr>
          <a:xfrm>
            <a:off x="-1326036" y="450701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670" name="Google Shape;670;p42"/>
          <p:cNvSpPr txBox="1"/>
          <p:nvPr/>
        </p:nvSpPr>
        <p:spPr>
          <a:xfrm>
            <a:off x="-1326036" y="-80609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Accent</a:t>
            </a:r>
            <a:endParaRPr sz="1100"/>
          </a:p>
        </p:txBody>
      </p:sp>
      <p:sp>
        <p:nvSpPr>
          <p:cNvPr id="671" name="Google Shape;671;p42"/>
          <p:cNvSpPr txBox="1"/>
          <p:nvPr/>
        </p:nvSpPr>
        <p:spPr>
          <a:xfrm>
            <a:off x="-1364145" y="216386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Accounting</a:t>
            </a:r>
            <a:endParaRPr sz="110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 x 3">
  <p:cSld name="Quotes x 3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3" name="Google Shape;673;p43"/>
          <p:cNvCxnSpPr/>
          <p:nvPr/>
        </p:nvCxnSpPr>
        <p:spPr>
          <a:xfrm>
            <a:off x="4065217" y="1550296"/>
            <a:ext cx="0" cy="281190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674" name="Google Shape;674;p43"/>
          <p:cNvCxnSpPr/>
          <p:nvPr/>
        </p:nvCxnSpPr>
        <p:spPr>
          <a:xfrm>
            <a:off x="6463016" y="1550296"/>
            <a:ext cx="0" cy="281190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675" name="Google Shape;675;p43"/>
          <p:cNvSpPr txBox="1">
            <a:spLocks noGrp="1"/>
          </p:cNvSpPr>
          <p:nvPr>
            <p:ph type="body" idx="1"/>
          </p:nvPr>
        </p:nvSpPr>
        <p:spPr>
          <a:xfrm>
            <a:off x="1896078" y="1476375"/>
            <a:ext cx="1989300" cy="28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137175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 Next For Intuit"/>
              <a:buNone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676" name="Google Shape;676;p43"/>
          <p:cNvSpPr txBox="1">
            <a:spLocks noGrp="1"/>
          </p:cNvSpPr>
          <p:nvPr>
            <p:ph type="body" idx="2"/>
          </p:nvPr>
        </p:nvSpPr>
        <p:spPr>
          <a:xfrm>
            <a:off x="4279038" y="1476375"/>
            <a:ext cx="1989300" cy="28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 Next For Intuit"/>
              <a:buNone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677" name="Google Shape;677;p43"/>
          <p:cNvSpPr txBox="1">
            <a:spLocks noGrp="1"/>
          </p:cNvSpPr>
          <p:nvPr>
            <p:ph type="body" idx="3"/>
          </p:nvPr>
        </p:nvSpPr>
        <p:spPr>
          <a:xfrm>
            <a:off x="6661997" y="1476375"/>
            <a:ext cx="1989300" cy="28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 Next For Intuit"/>
              <a:buNone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100" b="0" i="0" u="none" strike="noStrike" cap="none">
                <a:solidFill>
                  <a:schemeClr val="accent3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m-To Layout">
  <p:cSld name="From-To Layout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4"/>
          <p:cNvSpPr/>
          <p:nvPr/>
        </p:nvSpPr>
        <p:spPr>
          <a:xfrm>
            <a:off x="-1" y="0"/>
            <a:ext cx="4527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45850" tIns="1371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FROM</a:t>
            </a:r>
            <a:endParaRPr sz="1100"/>
          </a:p>
        </p:txBody>
      </p:sp>
      <p:sp>
        <p:nvSpPr>
          <p:cNvPr id="680" name="Google Shape;680;p44"/>
          <p:cNvSpPr/>
          <p:nvPr/>
        </p:nvSpPr>
        <p:spPr>
          <a:xfrm>
            <a:off x="4637216" y="0"/>
            <a:ext cx="4506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2950" tIns="1371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TO</a:t>
            </a:r>
            <a:endParaRPr sz="1100"/>
          </a:p>
        </p:txBody>
      </p:sp>
      <p:sp>
        <p:nvSpPr>
          <p:cNvPr id="681" name="Google Shape;681;p44"/>
          <p:cNvSpPr txBox="1">
            <a:spLocks noGrp="1"/>
          </p:cNvSpPr>
          <p:nvPr>
            <p:ph type="title"/>
          </p:nvPr>
        </p:nvSpPr>
        <p:spPr>
          <a:xfrm>
            <a:off x="376526" y="411480"/>
            <a:ext cx="39027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i="0" u="none" strike="noStrike" cap="non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82" name="Google Shape;682;p44"/>
          <p:cNvSpPr txBox="1">
            <a:spLocks noGrp="1"/>
          </p:cNvSpPr>
          <p:nvPr>
            <p:ph type="body" idx="1"/>
          </p:nvPr>
        </p:nvSpPr>
        <p:spPr>
          <a:xfrm>
            <a:off x="376526" y="1234440"/>
            <a:ext cx="3902700" cy="3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 Next For Intuit"/>
              <a:buNone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794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683" name="Google Shape;683;p44"/>
          <p:cNvSpPr txBox="1">
            <a:spLocks noGrp="1"/>
          </p:cNvSpPr>
          <p:nvPr>
            <p:ph type="body" idx="2"/>
          </p:nvPr>
        </p:nvSpPr>
        <p:spPr>
          <a:xfrm>
            <a:off x="4927522" y="1234440"/>
            <a:ext cx="3902700" cy="3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 Next For Intuit"/>
              <a:buNone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794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684" name="Google Shape;684;p44"/>
          <p:cNvSpPr txBox="1">
            <a:spLocks noGrp="1"/>
          </p:cNvSpPr>
          <p:nvPr>
            <p:ph type="body" idx="3"/>
          </p:nvPr>
        </p:nvSpPr>
        <p:spPr>
          <a:xfrm>
            <a:off x="4903986" y="411956"/>
            <a:ext cx="39261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238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111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685" name="Google Shape;685;p44"/>
          <p:cNvSpPr txBox="1"/>
          <p:nvPr/>
        </p:nvSpPr>
        <p:spPr>
          <a:xfrm>
            <a:off x="-2244636" y="-716919"/>
            <a:ext cx="148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Bolt color palette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Use eyedropper to select colors</a:t>
            </a:r>
            <a:endParaRPr sz="1100"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</p:txBody>
      </p:sp>
      <p:sp>
        <p:nvSpPr>
          <p:cNvPr id="686" name="Google Shape;686;p44"/>
          <p:cNvSpPr/>
          <p:nvPr/>
        </p:nvSpPr>
        <p:spPr>
          <a:xfrm>
            <a:off x="-2244636" y="145473"/>
            <a:ext cx="887400" cy="340200"/>
          </a:xfrm>
          <a:prstGeom prst="rect">
            <a:avLst/>
          </a:prstGeom>
          <a:solidFill>
            <a:srgbClr val="108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16-128-0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108000</a:t>
            </a:r>
            <a:endParaRPr sz="1100"/>
          </a:p>
        </p:txBody>
      </p:sp>
      <p:sp>
        <p:nvSpPr>
          <p:cNvPr id="687" name="Google Shape;687;p44"/>
          <p:cNvSpPr/>
          <p:nvPr/>
        </p:nvSpPr>
        <p:spPr>
          <a:xfrm>
            <a:off x="-2244636" y="510252"/>
            <a:ext cx="887400" cy="340200"/>
          </a:xfrm>
          <a:prstGeom prst="rect">
            <a:avLst/>
          </a:prstGeom>
          <a:solidFill>
            <a:srgbClr val="2CA01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44-160-28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2CA01C</a:t>
            </a:r>
            <a:endParaRPr sz="1100"/>
          </a:p>
        </p:txBody>
      </p:sp>
      <p:sp>
        <p:nvSpPr>
          <p:cNvPr id="688" name="Google Shape;688;p44"/>
          <p:cNvSpPr/>
          <p:nvPr/>
        </p:nvSpPr>
        <p:spPr>
          <a:xfrm>
            <a:off x="-2244636" y="875031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689" name="Google Shape;689;p44"/>
          <p:cNvSpPr/>
          <p:nvPr/>
        </p:nvSpPr>
        <p:spPr>
          <a:xfrm>
            <a:off x="-2244636" y="1239810"/>
            <a:ext cx="887400" cy="340200"/>
          </a:xfrm>
          <a:prstGeom prst="rect">
            <a:avLst/>
          </a:prstGeom>
          <a:solidFill>
            <a:srgbClr val="7FD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127-208-0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7FD000</a:t>
            </a:r>
            <a:endParaRPr sz="1100"/>
          </a:p>
        </p:txBody>
      </p:sp>
      <p:sp>
        <p:nvSpPr>
          <p:cNvPr id="690" name="Google Shape;690;p44"/>
          <p:cNvSpPr/>
          <p:nvPr/>
        </p:nvSpPr>
        <p:spPr>
          <a:xfrm>
            <a:off x="-2244636" y="1604588"/>
            <a:ext cx="887400" cy="340200"/>
          </a:xfrm>
          <a:prstGeom prst="rect">
            <a:avLst/>
          </a:prstGeom>
          <a:solidFill>
            <a:srgbClr val="A9E83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169-232-56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A9E838</a:t>
            </a:r>
            <a:endParaRPr sz="1100"/>
          </a:p>
        </p:txBody>
      </p:sp>
      <p:sp>
        <p:nvSpPr>
          <p:cNvPr id="691" name="Google Shape;691;p44"/>
          <p:cNvSpPr/>
          <p:nvPr/>
        </p:nvSpPr>
        <p:spPr>
          <a:xfrm>
            <a:off x="-2244636" y="2088573"/>
            <a:ext cx="887400" cy="34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0-0-0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000000</a:t>
            </a:r>
            <a:endParaRPr sz="1100"/>
          </a:p>
        </p:txBody>
      </p:sp>
      <p:sp>
        <p:nvSpPr>
          <p:cNvPr id="692" name="Google Shape;692;p44"/>
          <p:cNvSpPr/>
          <p:nvPr/>
        </p:nvSpPr>
        <p:spPr>
          <a:xfrm>
            <a:off x="-2244636" y="2482398"/>
            <a:ext cx="887400" cy="340200"/>
          </a:xfrm>
          <a:prstGeom prst="rect">
            <a:avLst/>
          </a:prstGeom>
          <a:solidFill>
            <a:srgbClr val="393A3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57-58-61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393A3D</a:t>
            </a:r>
            <a:endParaRPr sz="1100"/>
          </a:p>
        </p:txBody>
      </p:sp>
      <p:sp>
        <p:nvSpPr>
          <p:cNvPr id="693" name="Google Shape;693;p44"/>
          <p:cNvSpPr/>
          <p:nvPr/>
        </p:nvSpPr>
        <p:spPr>
          <a:xfrm>
            <a:off x="-2244636" y="2876223"/>
            <a:ext cx="887400" cy="340200"/>
          </a:xfrm>
          <a:prstGeom prst="rect">
            <a:avLst/>
          </a:prstGeom>
          <a:solidFill>
            <a:srgbClr val="6B6C7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107-108-114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6B6C72</a:t>
            </a:r>
            <a:endParaRPr sz="1100"/>
          </a:p>
        </p:txBody>
      </p:sp>
      <p:sp>
        <p:nvSpPr>
          <p:cNvPr id="694" name="Google Shape;694;p44"/>
          <p:cNvSpPr/>
          <p:nvPr/>
        </p:nvSpPr>
        <p:spPr>
          <a:xfrm>
            <a:off x="-2244636" y="3270048"/>
            <a:ext cx="887400" cy="340200"/>
          </a:xfrm>
          <a:prstGeom prst="rect">
            <a:avLst/>
          </a:prstGeom>
          <a:solidFill>
            <a:srgbClr val="8D909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141-144-1</a:t>
            </a:r>
            <a:r>
              <a:rPr lang="en" sz="900" i="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50</a:t>
            </a:r>
            <a:endParaRPr sz="900">
              <a:solidFill>
                <a:schemeClr val="lt1"/>
              </a:solidFill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8D9096</a:t>
            </a:r>
            <a:endParaRPr sz="1100"/>
          </a:p>
        </p:txBody>
      </p:sp>
      <p:sp>
        <p:nvSpPr>
          <p:cNvPr id="695" name="Google Shape;695;p44"/>
          <p:cNvSpPr/>
          <p:nvPr/>
        </p:nvSpPr>
        <p:spPr>
          <a:xfrm>
            <a:off x="-2244636" y="3663873"/>
            <a:ext cx="887400" cy="340200"/>
          </a:xfrm>
          <a:prstGeom prst="rect">
            <a:avLst/>
          </a:prstGeom>
          <a:solidFill>
            <a:srgbClr val="BABEC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186-190-197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BABEC5</a:t>
            </a:r>
            <a:endParaRPr sz="1100"/>
          </a:p>
        </p:txBody>
      </p:sp>
      <p:sp>
        <p:nvSpPr>
          <p:cNvPr id="696" name="Google Shape;696;p44"/>
          <p:cNvSpPr/>
          <p:nvPr/>
        </p:nvSpPr>
        <p:spPr>
          <a:xfrm>
            <a:off x="-2244636" y="4057698"/>
            <a:ext cx="887400" cy="340200"/>
          </a:xfrm>
          <a:prstGeom prst="rect">
            <a:avLst/>
          </a:prstGeom>
          <a:solidFill>
            <a:srgbClr val="D4D7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212-215-220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D4D7DC</a:t>
            </a:r>
            <a:endParaRPr sz="1100"/>
          </a:p>
        </p:txBody>
      </p:sp>
      <p:sp>
        <p:nvSpPr>
          <p:cNvPr id="697" name="Google Shape;697;p44"/>
          <p:cNvSpPr/>
          <p:nvPr/>
        </p:nvSpPr>
        <p:spPr>
          <a:xfrm>
            <a:off x="-2244636" y="4451523"/>
            <a:ext cx="887400" cy="340200"/>
          </a:xfrm>
          <a:prstGeom prst="rect">
            <a:avLst/>
          </a:prstGeom>
          <a:solidFill>
            <a:srgbClr val="E3E5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227-229-232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E3E5E8</a:t>
            </a:r>
            <a:endParaRPr sz="1100"/>
          </a:p>
        </p:txBody>
      </p:sp>
      <p:sp>
        <p:nvSpPr>
          <p:cNvPr id="698" name="Google Shape;698;p44"/>
          <p:cNvSpPr/>
          <p:nvPr/>
        </p:nvSpPr>
        <p:spPr>
          <a:xfrm>
            <a:off x="-2251611" y="4845348"/>
            <a:ext cx="887400" cy="340200"/>
          </a:xfrm>
          <a:prstGeom prst="rect">
            <a:avLst/>
          </a:prstGeom>
          <a:solidFill>
            <a:srgbClr val="ECEEF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236-238-241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ECEEF1</a:t>
            </a:r>
            <a:endParaRPr sz="1100"/>
          </a:p>
        </p:txBody>
      </p:sp>
      <p:sp>
        <p:nvSpPr>
          <p:cNvPr id="699" name="Google Shape;699;p44"/>
          <p:cNvSpPr/>
          <p:nvPr/>
        </p:nvSpPr>
        <p:spPr>
          <a:xfrm>
            <a:off x="-2244636" y="5239173"/>
            <a:ext cx="887400" cy="340200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246-247-249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F4F5F8</a:t>
            </a:r>
            <a:endParaRPr sz="1100"/>
          </a:p>
        </p:txBody>
      </p:sp>
      <p:sp>
        <p:nvSpPr>
          <p:cNvPr id="700" name="Google Shape;700;p44"/>
          <p:cNvSpPr/>
          <p:nvPr/>
        </p:nvSpPr>
        <p:spPr>
          <a:xfrm>
            <a:off x="-2244636" y="5633000"/>
            <a:ext cx="887400" cy="34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255-255-255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FFFFFF</a:t>
            </a:r>
            <a:endParaRPr sz="1100"/>
          </a:p>
        </p:txBody>
      </p:sp>
      <p:sp>
        <p:nvSpPr>
          <p:cNvPr id="701" name="Google Shape;701;p44"/>
          <p:cNvSpPr/>
          <p:nvPr/>
        </p:nvSpPr>
        <p:spPr>
          <a:xfrm>
            <a:off x="-1301416" y="145473"/>
            <a:ext cx="887400" cy="340200"/>
          </a:xfrm>
          <a:prstGeom prst="rect">
            <a:avLst/>
          </a:prstGeom>
          <a:solidFill>
            <a:srgbClr val="00C1B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0-193-191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00C1BF</a:t>
            </a:r>
            <a:endParaRPr sz="1100"/>
          </a:p>
        </p:txBody>
      </p:sp>
      <p:sp>
        <p:nvSpPr>
          <p:cNvPr id="702" name="Google Shape;702;p44"/>
          <p:cNvSpPr/>
          <p:nvPr/>
        </p:nvSpPr>
        <p:spPr>
          <a:xfrm>
            <a:off x="-1301416" y="516948"/>
            <a:ext cx="887400" cy="340200"/>
          </a:xfrm>
          <a:prstGeom prst="rect">
            <a:avLst/>
          </a:prstGeom>
          <a:solidFill>
            <a:srgbClr val="00D7D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0-215-215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00D7D7</a:t>
            </a:r>
            <a:endParaRPr sz="1100"/>
          </a:p>
        </p:txBody>
      </p:sp>
      <p:sp>
        <p:nvSpPr>
          <p:cNvPr id="703" name="Google Shape;703;p44"/>
          <p:cNvSpPr/>
          <p:nvPr/>
        </p:nvSpPr>
        <p:spPr>
          <a:xfrm>
            <a:off x="-1301416" y="3149860"/>
            <a:ext cx="887400" cy="340200"/>
          </a:xfrm>
          <a:prstGeom prst="rect">
            <a:avLst/>
          </a:prstGeom>
          <a:solidFill>
            <a:srgbClr val="FF59C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255-89-204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FF59CC</a:t>
            </a:r>
            <a:endParaRPr sz="1100"/>
          </a:p>
        </p:txBody>
      </p:sp>
      <p:sp>
        <p:nvSpPr>
          <p:cNvPr id="704" name="Google Shape;704;p44"/>
          <p:cNvSpPr/>
          <p:nvPr/>
        </p:nvSpPr>
        <p:spPr>
          <a:xfrm>
            <a:off x="-1301416" y="3937510"/>
            <a:ext cx="887400" cy="340200"/>
          </a:xfrm>
          <a:prstGeom prst="rect">
            <a:avLst/>
          </a:prstGeom>
          <a:solidFill>
            <a:srgbClr val="0097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0-151-230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0097E6</a:t>
            </a:r>
            <a:endParaRPr sz="1100"/>
          </a:p>
        </p:txBody>
      </p:sp>
      <p:sp>
        <p:nvSpPr>
          <p:cNvPr id="705" name="Google Shape;705;p44"/>
          <p:cNvSpPr/>
          <p:nvPr/>
        </p:nvSpPr>
        <p:spPr>
          <a:xfrm>
            <a:off x="-1301416" y="4725160"/>
            <a:ext cx="887400" cy="340200"/>
          </a:xfrm>
          <a:prstGeom prst="rect">
            <a:avLst/>
          </a:prstGeom>
          <a:solidFill>
            <a:srgbClr val="FF6A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255-106-0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FF6A00</a:t>
            </a:r>
            <a:endParaRPr sz="1100"/>
          </a:p>
        </p:txBody>
      </p:sp>
      <p:sp>
        <p:nvSpPr>
          <p:cNvPr id="706" name="Google Shape;706;p44"/>
          <p:cNvSpPr/>
          <p:nvPr/>
        </p:nvSpPr>
        <p:spPr>
          <a:xfrm>
            <a:off x="-1301416" y="2371033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707" name="Google Shape;707;p44"/>
          <p:cNvSpPr txBox="1"/>
          <p:nvPr/>
        </p:nvSpPr>
        <p:spPr>
          <a:xfrm>
            <a:off x="-1326036" y="293539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Payroll</a:t>
            </a:r>
            <a:endParaRPr sz="1100"/>
          </a:p>
        </p:txBody>
      </p:sp>
      <p:sp>
        <p:nvSpPr>
          <p:cNvPr id="708" name="Google Shape;708;p44"/>
          <p:cNvSpPr txBox="1"/>
          <p:nvPr/>
        </p:nvSpPr>
        <p:spPr>
          <a:xfrm>
            <a:off x="-1326036" y="371644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709" name="Google Shape;709;p44"/>
          <p:cNvSpPr txBox="1"/>
          <p:nvPr/>
        </p:nvSpPr>
        <p:spPr>
          <a:xfrm>
            <a:off x="-1326036" y="450701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710" name="Google Shape;710;p44"/>
          <p:cNvSpPr txBox="1"/>
          <p:nvPr/>
        </p:nvSpPr>
        <p:spPr>
          <a:xfrm>
            <a:off x="-1326036" y="-80609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Accent</a:t>
            </a:r>
            <a:endParaRPr sz="1100"/>
          </a:p>
        </p:txBody>
      </p:sp>
      <p:sp>
        <p:nvSpPr>
          <p:cNvPr id="711" name="Google Shape;711;p44"/>
          <p:cNvSpPr txBox="1"/>
          <p:nvPr/>
        </p:nvSpPr>
        <p:spPr>
          <a:xfrm>
            <a:off x="-1364145" y="216386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Accounting</a:t>
            </a:r>
            <a:endParaRPr sz="11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bile screen center">
  <p:cSld name="Mobile screen center"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55940" y="151012"/>
            <a:ext cx="3074194" cy="5906437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45"/>
          <p:cNvSpPr>
            <a:spLocks noGrp="1"/>
          </p:cNvSpPr>
          <p:nvPr>
            <p:ph type="pic" idx="2"/>
          </p:nvPr>
        </p:nvSpPr>
        <p:spPr>
          <a:xfrm>
            <a:off x="3342141" y="733360"/>
            <a:ext cx="2483400" cy="4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 Next For Intuit"/>
              <a:buNone/>
              <a:defRPr sz="19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715" name="Google Shape;715;p45"/>
          <p:cNvSpPr txBox="1"/>
          <p:nvPr/>
        </p:nvSpPr>
        <p:spPr>
          <a:xfrm>
            <a:off x="-2244636" y="-716919"/>
            <a:ext cx="148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Bolt color palette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Use eyedropper to select colors</a:t>
            </a:r>
            <a:endParaRPr sz="1100"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</p:txBody>
      </p:sp>
      <p:sp>
        <p:nvSpPr>
          <p:cNvPr id="716" name="Google Shape;716;p45"/>
          <p:cNvSpPr/>
          <p:nvPr/>
        </p:nvSpPr>
        <p:spPr>
          <a:xfrm>
            <a:off x="-2244636" y="145473"/>
            <a:ext cx="887400" cy="340200"/>
          </a:xfrm>
          <a:prstGeom prst="rect">
            <a:avLst/>
          </a:prstGeom>
          <a:solidFill>
            <a:srgbClr val="108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16-128-0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108000</a:t>
            </a:r>
            <a:endParaRPr sz="1100"/>
          </a:p>
        </p:txBody>
      </p:sp>
      <p:sp>
        <p:nvSpPr>
          <p:cNvPr id="717" name="Google Shape;717;p45"/>
          <p:cNvSpPr/>
          <p:nvPr/>
        </p:nvSpPr>
        <p:spPr>
          <a:xfrm>
            <a:off x="-2244636" y="510252"/>
            <a:ext cx="887400" cy="340200"/>
          </a:xfrm>
          <a:prstGeom prst="rect">
            <a:avLst/>
          </a:prstGeom>
          <a:solidFill>
            <a:srgbClr val="2CA01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44-160-28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2CA01C</a:t>
            </a:r>
            <a:endParaRPr sz="1100"/>
          </a:p>
        </p:txBody>
      </p:sp>
      <p:sp>
        <p:nvSpPr>
          <p:cNvPr id="718" name="Google Shape;718;p45"/>
          <p:cNvSpPr/>
          <p:nvPr/>
        </p:nvSpPr>
        <p:spPr>
          <a:xfrm>
            <a:off x="-2244636" y="875031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719" name="Google Shape;719;p45"/>
          <p:cNvSpPr/>
          <p:nvPr/>
        </p:nvSpPr>
        <p:spPr>
          <a:xfrm>
            <a:off x="-2244636" y="1239810"/>
            <a:ext cx="887400" cy="340200"/>
          </a:xfrm>
          <a:prstGeom prst="rect">
            <a:avLst/>
          </a:prstGeom>
          <a:solidFill>
            <a:srgbClr val="7FD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127-208-0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7FD000</a:t>
            </a:r>
            <a:endParaRPr sz="1100"/>
          </a:p>
        </p:txBody>
      </p:sp>
      <p:sp>
        <p:nvSpPr>
          <p:cNvPr id="720" name="Google Shape;720;p45"/>
          <p:cNvSpPr/>
          <p:nvPr/>
        </p:nvSpPr>
        <p:spPr>
          <a:xfrm>
            <a:off x="-2244636" y="1604588"/>
            <a:ext cx="887400" cy="340200"/>
          </a:xfrm>
          <a:prstGeom prst="rect">
            <a:avLst/>
          </a:prstGeom>
          <a:solidFill>
            <a:srgbClr val="A9E83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169-232-56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A9E838</a:t>
            </a:r>
            <a:endParaRPr sz="1100"/>
          </a:p>
        </p:txBody>
      </p:sp>
      <p:sp>
        <p:nvSpPr>
          <p:cNvPr id="721" name="Google Shape;721;p45"/>
          <p:cNvSpPr/>
          <p:nvPr/>
        </p:nvSpPr>
        <p:spPr>
          <a:xfrm>
            <a:off x="-2244636" y="2088573"/>
            <a:ext cx="887400" cy="34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0-0-0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000000</a:t>
            </a:r>
            <a:endParaRPr sz="1100"/>
          </a:p>
        </p:txBody>
      </p:sp>
      <p:sp>
        <p:nvSpPr>
          <p:cNvPr id="722" name="Google Shape;722;p45"/>
          <p:cNvSpPr/>
          <p:nvPr/>
        </p:nvSpPr>
        <p:spPr>
          <a:xfrm>
            <a:off x="-2244636" y="2482398"/>
            <a:ext cx="887400" cy="340200"/>
          </a:xfrm>
          <a:prstGeom prst="rect">
            <a:avLst/>
          </a:prstGeom>
          <a:solidFill>
            <a:srgbClr val="393A3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57-58-61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393A3D</a:t>
            </a:r>
            <a:endParaRPr sz="1100"/>
          </a:p>
        </p:txBody>
      </p:sp>
      <p:sp>
        <p:nvSpPr>
          <p:cNvPr id="723" name="Google Shape;723;p45"/>
          <p:cNvSpPr/>
          <p:nvPr/>
        </p:nvSpPr>
        <p:spPr>
          <a:xfrm>
            <a:off x="-2244636" y="2876223"/>
            <a:ext cx="887400" cy="340200"/>
          </a:xfrm>
          <a:prstGeom prst="rect">
            <a:avLst/>
          </a:prstGeom>
          <a:solidFill>
            <a:srgbClr val="6B6C7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107-108-114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6B6C72</a:t>
            </a:r>
            <a:endParaRPr sz="1100"/>
          </a:p>
        </p:txBody>
      </p:sp>
      <p:sp>
        <p:nvSpPr>
          <p:cNvPr id="724" name="Google Shape;724;p45"/>
          <p:cNvSpPr/>
          <p:nvPr/>
        </p:nvSpPr>
        <p:spPr>
          <a:xfrm>
            <a:off x="-2244636" y="3270048"/>
            <a:ext cx="887400" cy="340200"/>
          </a:xfrm>
          <a:prstGeom prst="rect">
            <a:avLst/>
          </a:prstGeom>
          <a:solidFill>
            <a:srgbClr val="8D909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141-144-1</a:t>
            </a:r>
            <a:r>
              <a:rPr lang="en" sz="900" i="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50</a:t>
            </a:r>
            <a:endParaRPr sz="900">
              <a:solidFill>
                <a:schemeClr val="lt1"/>
              </a:solidFill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8D9096</a:t>
            </a:r>
            <a:endParaRPr sz="1100"/>
          </a:p>
        </p:txBody>
      </p:sp>
      <p:sp>
        <p:nvSpPr>
          <p:cNvPr id="725" name="Google Shape;725;p45"/>
          <p:cNvSpPr/>
          <p:nvPr/>
        </p:nvSpPr>
        <p:spPr>
          <a:xfrm>
            <a:off x="-2244636" y="3663873"/>
            <a:ext cx="887400" cy="340200"/>
          </a:xfrm>
          <a:prstGeom prst="rect">
            <a:avLst/>
          </a:prstGeom>
          <a:solidFill>
            <a:srgbClr val="BABEC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186-190-197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BABEC5</a:t>
            </a:r>
            <a:endParaRPr sz="1100"/>
          </a:p>
        </p:txBody>
      </p:sp>
      <p:sp>
        <p:nvSpPr>
          <p:cNvPr id="726" name="Google Shape;726;p45"/>
          <p:cNvSpPr/>
          <p:nvPr/>
        </p:nvSpPr>
        <p:spPr>
          <a:xfrm>
            <a:off x="-2244636" y="4057698"/>
            <a:ext cx="887400" cy="340200"/>
          </a:xfrm>
          <a:prstGeom prst="rect">
            <a:avLst/>
          </a:prstGeom>
          <a:solidFill>
            <a:srgbClr val="D4D7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212-215-220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D4D7DC</a:t>
            </a:r>
            <a:endParaRPr sz="1100"/>
          </a:p>
        </p:txBody>
      </p:sp>
      <p:sp>
        <p:nvSpPr>
          <p:cNvPr id="727" name="Google Shape;727;p45"/>
          <p:cNvSpPr/>
          <p:nvPr/>
        </p:nvSpPr>
        <p:spPr>
          <a:xfrm>
            <a:off x="-2244636" y="4451523"/>
            <a:ext cx="887400" cy="340200"/>
          </a:xfrm>
          <a:prstGeom prst="rect">
            <a:avLst/>
          </a:prstGeom>
          <a:solidFill>
            <a:srgbClr val="E3E5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227-229-232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E3E5E8</a:t>
            </a:r>
            <a:endParaRPr sz="1100"/>
          </a:p>
        </p:txBody>
      </p:sp>
      <p:sp>
        <p:nvSpPr>
          <p:cNvPr id="728" name="Google Shape;728;p45"/>
          <p:cNvSpPr/>
          <p:nvPr/>
        </p:nvSpPr>
        <p:spPr>
          <a:xfrm>
            <a:off x="-2251611" y="4845348"/>
            <a:ext cx="887400" cy="340200"/>
          </a:xfrm>
          <a:prstGeom prst="rect">
            <a:avLst/>
          </a:prstGeom>
          <a:solidFill>
            <a:srgbClr val="ECEEF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236-238-241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ECEEF1</a:t>
            </a:r>
            <a:endParaRPr sz="1100"/>
          </a:p>
        </p:txBody>
      </p:sp>
      <p:sp>
        <p:nvSpPr>
          <p:cNvPr id="729" name="Google Shape;729;p45"/>
          <p:cNvSpPr/>
          <p:nvPr/>
        </p:nvSpPr>
        <p:spPr>
          <a:xfrm>
            <a:off x="-2244636" y="5239173"/>
            <a:ext cx="887400" cy="340200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246-247-249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F4F5F8</a:t>
            </a:r>
            <a:endParaRPr sz="1100"/>
          </a:p>
        </p:txBody>
      </p:sp>
      <p:sp>
        <p:nvSpPr>
          <p:cNvPr id="730" name="Google Shape;730;p45"/>
          <p:cNvSpPr/>
          <p:nvPr/>
        </p:nvSpPr>
        <p:spPr>
          <a:xfrm>
            <a:off x="-2244636" y="5633000"/>
            <a:ext cx="887400" cy="34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255-255-255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FFFFFF</a:t>
            </a:r>
            <a:endParaRPr sz="1100"/>
          </a:p>
        </p:txBody>
      </p:sp>
      <p:sp>
        <p:nvSpPr>
          <p:cNvPr id="731" name="Google Shape;731;p45"/>
          <p:cNvSpPr/>
          <p:nvPr/>
        </p:nvSpPr>
        <p:spPr>
          <a:xfrm>
            <a:off x="-1301416" y="145473"/>
            <a:ext cx="887400" cy="340200"/>
          </a:xfrm>
          <a:prstGeom prst="rect">
            <a:avLst/>
          </a:prstGeom>
          <a:solidFill>
            <a:srgbClr val="00C1B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0-193-191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00C1BF</a:t>
            </a:r>
            <a:endParaRPr sz="1100"/>
          </a:p>
        </p:txBody>
      </p:sp>
      <p:sp>
        <p:nvSpPr>
          <p:cNvPr id="732" name="Google Shape;732;p45"/>
          <p:cNvSpPr/>
          <p:nvPr/>
        </p:nvSpPr>
        <p:spPr>
          <a:xfrm>
            <a:off x="-1301416" y="516948"/>
            <a:ext cx="887400" cy="340200"/>
          </a:xfrm>
          <a:prstGeom prst="rect">
            <a:avLst/>
          </a:prstGeom>
          <a:solidFill>
            <a:srgbClr val="00D7D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0-215-215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00D7D7</a:t>
            </a:r>
            <a:endParaRPr sz="1100"/>
          </a:p>
        </p:txBody>
      </p:sp>
      <p:sp>
        <p:nvSpPr>
          <p:cNvPr id="733" name="Google Shape;733;p45"/>
          <p:cNvSpPr/>
          <p:nvPr/>
        </p:nvSpPr>
        <p:spPr>
          <a:xfrm>
            <a:off x="-1301416" y="3149860"/>
            <a:ext cx="887400" cy="340200"/>
          </a:xfrm>
          <a:prstGeom prst="rect">
            <a:avLst/>
          </a:prstGeom>
          <a:solidFill>
            <a:srgbClr val="FF59C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255-89-204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FF59CC</a:t>
            </a:r>
            <a:endParaRPr sz="1100"/>
          </a:p>
        </p:txBody>
      </p:sp>
      <p:sp>
        <p:nvSpPr>
          <p:cNvPr id="734" name="Google Shape;734;p45"/>
          <p:cNvSpPr/>
          <p:nvPr/>
        </p:nvSpPr>
        <p:spPr>
          <a:xfrm>
            <a:off x="-1301416" y="3937510"/>
            <a:ext cx="887400" cy="340200"/>
          </a:xfrm>
          <a:prstGeom prst="rect">
            <a:avLst/>
          </a:prstGeom>
          <a:solidFill>
            <a:srgbClr val="0097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0-151-230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0097E6</a:t>
            </a:r>
            <a:endParaRPr sz="1100"/>
          </a:p>
        </p:txBody>
      </p:sp>
      <p:sp>
        <p:nvSpPr>
          <p:cNvPr id="735" name="Google Shape;735;p45"/>
          <p:cNvSpPr/>
          <p:nvPr/>
        </p:nvSpPr>
        <p:spPr>
          <a:xfrm>
            <a:off x="-1301416" y="4725160"/>
            <a:ext cx="887400" cy="340200"/>
          </a:xfrm>
          <a:prstGeom prst="rect">
            <a:avLst/>
          </a:prstGeom>
          <a:solidFill>
            <a:srgbClr val="FF6A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255-106-0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FF6A00</a:t>
            </a:r>
            <a:endParaRPr sz="1100"/>
          </a:p>
        </p:txBody>
      </p:sp>
      <p:sp>
        <p:nvSpPr>
          <p:cNvPr id="736" name="Google Shape;736;p45"/>
          <p:cNvSpPr/>
          <p:nvPr/>
        </p:nvSpPr>
        <p:spPr>
          <a:xfrm>
            <a:off x="-1301416" y="2371033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737" name="Google Shape;737;p45"/>
          <p:cNvSpPr txBox="1"/>
          <p:nvPr/>
        </p:nvSpPr>
        <p:spPr>
          <a:xfrm>
            <a:off x="-1326036" y="293539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Payroll</a:t>
            </a:r>
            <a:endParaRPr sz="1100"/>
          </a:p>
        </p:txBody>
      </p:sp>
      <p:sp>
        <p:nvSpPr>
          <p:cNvPr id="738" name="Google Shape;738;p45"/>
          <p:cNvSpPr txBox="1"/>
          <p:nvPr/>
        </p:nvSpPr>
        <p:spPr>
          <a:xfrm>
            <a:off x="-1326036" y="371644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739" name="Google Shape;739;p45"/>
          <p:cNvSpPr txBox="1"/>
          <p:nvPr/>
        </p:nvSpPr>
        <p:spPr>
          <a:xfrm>
            <a:off x="-1326036" y="450701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740" name="Google Shape;740;p45"/>
          <p:cNvSpPr txBox="1"/>
          <p:nvPr/>
        </p:nvSpPr>
        <p:spPr>
          <a:xfrm>
            <a:off x="-1326036" y="-80609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Accent</a:t>
            </a:r>
            <a:endParaRPr sz="1100"/>
          </a:p>
        </p:txBody>
      </p:sp>
      <p:sp>
        <p:nvSpPr>
          <p:cNvPr id="741" name="Google Shape;741;p45"/>
          <p:cNvSpPr txBox="1"/>
          <p:nvPr/>
        </p:nvSpPr>
        <p:spPr>
          <a:xfrm>
            <a:off x="-1364145" y="216386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Accounting</a:t>
            </a:r>
            <a:endParaRPr sz="110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Gradient Statement">
  <p:cSld name="1_Gradient Statemen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6"/>
          <p:cNvSpPr txBox="1">
            <a:spLocks noGrp="1"/>
          </p:cNvSpPr>
          <p:nvPr>
            <p:ph type="body" idx="1"/>
          </p:nvPr>
        </p:nvSpPr>
        <p:spPr>
          <a:xfrm>
            <a:off x="452555" y="1330452"/>
            <a:ext cx="8238900" cy="2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venir Next For Intuit"/>
              <a:buNone/>
              <a:defRPr sz="4100" b="1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ctr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venirNext forINTUIT W05 Medium"/>
              <a:buNone/>
              <a:defRPr sz="3000" b="0" i="0" u="none" strike="noStrike" cap="none">
                <a:solidFill>
                  <a:srgbClr val="FFFFFF"/>
                </a:solidFill>
                <a:latin typeface="AvenirNext forINTUIT W05 Medium"/>
                <a:ea typeface="AvenirNext forINTUIT W05 Medium"/>
                <a:cs typeface="AvenirNext forINTUIT W05 Medium"/>
                <a:sym typeface="AvenirNext forINTUIT W05 Medium"/>
              </a:defRPr>
            </a:lvl2pPr>
            <a:lvl3pPr marL="1371600" marR="0" lvl="2" indent="-228600" algn="ctr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700" b="0" i="0" u="none" strike="noStrike" cap="none">
                <a:solidFill>
                  <a:srgbClr val="FFFFFF"/>
                </a:solidFill>
                <a:latin typeface="AvenirNext forINTUIT W05 Medium"/>
                <a:ea typeface="AvenirNext forINTUIT W05 Medium"/>
                <a:cs typeface="AvenirNext forINTUIT W05 Medium"/>
                <a:sym typeface="AvenirNext forINTUIT W05 Medium"/>
              </a:defRPr>
            </a:lvl3pPr>
            <a:lvl4pPr marL="1828800" marR="0" lvl="3" indent="-381000" algn="ctr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 sz="2700" b="1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368300" algn="ctr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  <a:defRPr sz="2400" b="1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dient Statement + eyebrow">
  <p:cSld name="Gradient Statement + eyebrow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7"/>
          <p:cNvSpPr txBox="1">
            <a:spLocks noGrp="1"/>
          </p:cNvSpPr>
          <p:nvPr>
            <p:ph type="body" idx="1"/>
          </p:nvPr>
        </p:nvSpPr>
        <p:spPr>
          <a:xfrm>
            <a:off x="452555" y="2156121"/>
            <a:ext cx="8238900" cy="2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venir Next For Intuit"/>
              <a:buNone/>
              <a:defRPr sz="4100" b="1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ctr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venirNext forINTUIT W05 Medium"/>
              <a:buNone/>
              <a:defRPr sz="3000" b="0" i="0" u="none" strike="noStrike" cap="none">
                <a:solidFill>
                  <a:srgbClr val="FFFFFF"/>
                </a:solidFill>
                <a:latin typeface="AvenirNext forINTUIT W05 Medium"/>
                <a:ea typeface="AvenirNext forINTUIT W05 Medium"/>
                <a:cs typeface="AvenirNext forINTUIT W05 Medium"/>
                <a:sym typeface="AvenirNext forINTUIT W05 Medium"/>
              </a:defRPr>
            </a:lvl2pPr>
            <a:lvl3pPr marL="1371600" marR="0" lvl="2" indent="-228600" algn="ctr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700" b="0" i="0" u="none" strike="noStrike" cap="none">
                <a:solidFill>
                  <a:srgbClr val="FFFFFF"/>
                </a:solidFill>
                <a:latin typeface="AvenirNext forINTUIT W05 Medium"/>
                <a:ea typeface="AvenirNext forINTUIT W05 Medium"/>
                <a:cs typeface="AvenirNext forINTUIT W05 Medium"/>
                <a:sym typeface="AvenirNext forINTUIT W05 Medium"/>
              </a:defRPr>
            </a:lvl3pPr>
            <a:lvl4pPr marL="1828800" marR="0" lvl="3" indent="-381000" algn="ctr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 sz="2700" b="1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368300" algn="ctr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  <a:defRPr sz="2400" b="1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746" name="Google Shape;746;p47"/>
          <p:cNvSpPr txBox="1">
            <a:spLocks noGrp="1"/>
          </p:cNvSpPr>
          <p:nvPr>
            <p:ph type="body" idx="2"/>
          </p:nvPr>
        </p:nvSpPr>
        <p:spPr>
          <a:xfrm>
            <a:off x="452555" y="1496616"/>
            <a:ext cx="82389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b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venir Next For Intuit"/>
              <a:buNone/>
              <a:defRPr sz="19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ctr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23850" algn="ctr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11150" algn="ctr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8450" algn="ctr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tatement + Summary teal">
  <p:cSld name="1_Statement + Summary teal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8"/>
          <p:cNvSpPr txBox="1">
            <a:spLocks noGrp="1"/>
          </p:cNvSpPr>
          <p:nvPr>
            <p:ph type="body" idx="1"/>
          </p:nvPr>
        </p:nvSpPr>
        <p:spPr>
          <a:xfrm>
            <a:off x="452556" y="1328143"/>
            <a:ext cx="3939600" cy="2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venir Next For Intuit"/>
              <a:buNone/>
              <a:defRPr sz="4100" b="1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venirNext forINTUIT W05 Medium"/>
              <a:buNone/>
              <a:defRPr sz="3000" b="0" i="0" u="none" strike="noStrike" cap="none">
                <a:solidFill>
                  <a:srgbClr val="FFFFFF"/>
                </a:solidFill>
                <a:latin typeface="AvenirNext forINTUIT W05 Medium"/>
                <a:ea typeface="AvenirNext forINTUIT W05 Medium"/>
                <a:cs typeface="AvenirNext forINTUIT W05 Medium"/>
                <a:sym typeface="AvenirNext forINTUIT W05 Medium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700" b="0" i="0" u="none" strike="noStrike" cap="none">
                <a:solidFill>
                  <a:srgbClr val="FFFFFF"/>
                </a:solidFill>
                <a:latin typeface="AvenirNext forINTUIT W05 Medium"/>
                <a:ea typeface="AvenirNext forINTUIT W05 Medium"/>
                <a:cs typeface="AvenirNext forINTUIT W05 Medium"/>
                <a:sym typeface="AvenirNext forINTUIT W05 Medium"/>
              </a:defRPr>
            </a:lvl3pPr>
            <a:lvl4pPr marL="1828800" marR="0" lvl="3" indent="-381000" algn="ctr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 sz="2700" b="1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368300" algn="ctr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  <a:defRPr sz="2400" b="1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749" name="Google Shape;749;p48"/>
          <p:cNvSpPr txBox="1">
            <a:spLocks noGrp="1"/>
          </p:cNvSpPr>
          <p:nvPr>
            <p:ph type="body" idx="2"/>
          </p:nvPr>
        </p:nvSpPr>
        <p:spPr>
          <a:xfrm>
            <a:off x="4773268" y="485775"/>
            <a:ext cx="3963300" cy="4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venirNext forINTUIT W05 Medium"/>
              <a:buNone/>
              <a:defRPr sz="2300" b="0" i="0" u="none" strike="noStrike" cap="none">
                <a:solidFill>
                  <a:srgbClr val="FFFFFF"/>
                </a:solidFill>
                <a:latin typeface="AvenirNext forINTUIT W05 Medium"/>
                <a:ea typeface="AvenirNext forINTUIT W05 Medium"/>
                <a:cs typeface="AvenirNext forINTUIT W05 Medium"/>
                <a:sym typeface="AvenirNext forINTUIT W05 Medium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238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111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5">
  <p:cSld name="Section Title 5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9"/>
          <p:cNvSpPr txBox="1">
            <a:spLocks noGrp="1"/>
          </p:cNvSpPr>
          <p:nvPr>
            <p:ph type="body" idx="1"/>
          </p:nvPr>
        </p:nvSpPr>
        <p:spPr>
          <a:xfrm>
            <a:off x="469228" y="1806179"/>
            <a:ext cx="8222100" cy="15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venir Next For Intuit"/>
              <a:buNone/>
              <a:defRPr sz="3600" b="1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venir Next For Intuit"/>
              <a:buNone/>
              <a:defRPr sz="30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810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 sz="27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683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  <a:defRPr sz="24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3492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Energy Beam Gradient ">
  <p:cSld name="Statement Energy Beam Gradient "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0"/>
          <p:cNvSpPr txBox="1">
            <a:spLocks noGrp="1"/>
          </p:cNvSpPr>
          <p:nvPr>
            <p:ph type="body" idx="1"/>
          </p:nvPr>
        </p:nvSpPr>
        <p:spPr>
          <a:xfrm>
            <a:off x="4535081" y="1328143"/>
            <a:ext cx="3896700" cy="2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venir Next For Intuit"/>
              <a:buNone/>
              <a:defRPr sz="4100" b="1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venirNext forINTUIT W05 Medium"/>
              <a:buNone/>
              <a:defRPr sz="3000" b="0" i="0" u="none" strike="noStrike" cap="none">
                <a:solidFill>
                  <a:srgbClr val="FFFFFF"/>
                </a:solidFill>
                <a:latin typeface="AvenirNext forINTUIT W05 Medium"/>
                <a:ea typeface="AvenirNext forINTUIT W05 Medium"/>
                <a:cs typeface="AvenirNext forINTUIT W05 Medium"/>
                <a:sym typeface="AvenirNext forINTUIT W05 Medium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700" b="0" i="0" u="none" strike="noStrike" cap="none">
                <a:solidFill>
                  <a:srgbClr val="FFFFFF"/>
                </a:solidFill>
                <a:latin typeface="AvenirNext forINTUIT W05 Medium"/>
                <a:ea typeface="AvenirNext forINTUIT W05 Medium"/>
                <a:cs typeface="AvenirNext forINTUIT W05 Medium"/>
                <a:sym typeface="AvenirNext forINTUIT W05 Medium"/>
              </a:defRPr>
            </a:lvl3pPr>
            <a:lvl4pPr marL="1828800" marR="0" lvl="3" indent="-381000" algn="ctr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 sz="2700" b="1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368300" algn="ctr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  <a:defRPr sz="2400" b="1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754" name="Google Shape;754;p50"/>
          <p:cNvSpPr txBox="1">
            <a:spLocks noGrp="1"/>
          </p:cNvSpPr>
          <p:nvPr>
            <p:ph type="body" idx="2"/>
          </p:nvPr>
        </p:nvSpPr>
        <p:spPr>
          <a:xfrm>
            <a:off x="847946" y="1328738"/>
            <a:ext cx="3058200" cy="23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Avenir Next For Intuit"/>
              <a:buNone/>
              <a:defRPr sz="7200" b="1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238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111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+ chart teal">
  <p:cSld name="Statement + chart teal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1"/>
          <p:cNvSpPr txBox="1">
            <a:spLocks noGrp="1"/>
          </p:cNvSpPr>
          <p:nvPr>
            <p:ph type="body" idx="1"/>
          </p:nvPr>
        </p:nvSpPr>
        <p:spPr>
          <a:xfrm>
            <a:off x="4587483" y="1328143"/>
            <a:ext cx="3939600" cy="2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venir Next For Intuit"/>
              <a:buNone/>
              <a:defRPr sz="4100" b="1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venirNext forINTUIT W05 Medium"/>
              <a:buNone/>
              <a:defRPr sz="3000" b="0" i="0" u="none" strike="noStrike" cap="none">
                <a:solidFill>
                  <a:srgbClr val="FFFFFF"/>
                </a:solidFill>
                <a:latin typeface="AvenirNext forINTUIT W05 Medium"/>
                <a:ea typeface="AvenirNext forINTUIT W05 Medium"/>
                <a:cs typeface="AvenirNext forINTUIT W05 Medium"/>
                <a:sym typeface="AvenirNext forINTUIT W05 Medium"/>
              </a:defRPr>
            </a:lvl2pPr>
            <a:lvl3pPr marL="1371600" marR="0" lvl="2" indent="-3810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 sz="2700" b="0" i="0" u="none" strike="noStrike" cap="none">
                <a:solidFill>
                  <a:srgbClr val="FFFFFF"/>
                </a:solidFill>
                <a:latin typeface="AvenirNext forINTUIT W05 Medium"/>
                <a:ea typeface="AvenirNext forINTUIT W05 Medium"/>
                <a:cs typeface="AvenirNext forINTUIT W05 Medium"/>
                <a:sym typeface="AvenirNext forINTUIT W05 Medium"/>
              </a:defRPr>
            </a:lvl3pPr>
            <a:lvl4pPr marL="1828800" marR="0" lvl="3" indent="-381000" algn="ctr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 sz="2700" b="1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368300" algn="ctr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  <a:defRPr sz="2400" b="1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757" name="Google Shape;757;p51"/>
          <p:cNvSpPr>
            <a:spLocks noGrp="1"/>
          </p:cNvSpPr>
          <p:nvPr>
            <p:ph type="chart" idx="2"/>
          </p:nvPr>
        </p:nvSpPr>
        <p:spPr>
          <a:xfrm>
            <a:off x="685979" y="762000"/>
            <a:ext cx="34299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venir Next For Intuit"/>
              <a:buNone/>
              <a:defRPr sz="1900" b="1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2"/>
          <p:cNvSpPr txBox="1">
            <a:spLocks noGrp="1"/>
          </p:cNvSpPr>
          <p:nvPr>
            <p:ph type="title"/>
          </p:nvPr>
        </p:nvSpPr>
        <p:spPr>
          <a:xfrm>
            <a:off x="376526" y="411480"/>
            <a:ext cx="8334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i="0" u="none" strike="noStrike" cap="non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3-Column">
  <p:cSld name="1_3-Column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3"/>
          <p:cNvSpPr txBox="1">
            <a:spLocks noGrp="1"/>
          </p:cNvSpPr>
          <p:nvPr>
            <p:ph type="title"/>
          </p:nvPr>
        </p:nvSpPr>
        <p:spPr>
          <a:xfrm>
            <a:off x="376526" y="407906"/>
            <a:ext cx="8334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i="0" u="none" strike="noStrike" cap="non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62" name="Google Shape;762;p53"/>
          <p:cNvSpPr txBox="1">
            <a:spLocks noGrp="1"/>
          </p:cNvSpPr>
          <p:nvPr>
            <p:ph type="body" idx="1"/>
          </p:nvPr>
        </p:nvSpPr>
        <p:spPr>
          <a:xfrm>
            <a:off x="468752" y="1476375"/>
            <a:ext cx="2675400" cy="353700"/>
          </a:xfrm>
          <a:prstGeom prst="rect">
            <a:avLst/>
          </a:prstGeom>
          <a:solidFill>
            <a:srgbClr val="00B4B4"/>
          </a:solidFill>
          <a:ln>
            <a:noFill/>
          </a:ln>
        </p:spPr>
        <p:txBody>
          <a:bodyPr spcFirstLastPara="1" wrap="square" lIns="411550" tIns="34275" rIns="68550" bIns="3427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 Next For Intuit"/>
              <a:buNone/>
              <a:defRPr sz="1400" b="1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venir Next For Intuit"/>
              <a:buNone/>
              <a:defRPr sz="1400" b="0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857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730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800" b="0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763" name="Google Shape;763;p53"/>
          <p:cNvSpPr txBox="1">
            <a:spLocks noGrp="1"/>
          </p:cNvSpPr>
          <p:nvPr>
            <p:ph type="body" idx="2"/>
          </p:nvPr>
        </p:nvSpPr>
        <p:spPr>
          <a:xfrm>
            <a:off x="3240654" y="1476375"/>
            <a:ext cx="2675400" cy="353700"/>
          </a:xfrm>
          <a:prstGeom prst="rect">
            <a:avLst/>
          </a:prstGeom>
          <a:solidFill>
            <a:srgbClr val="00B4B4"/>
          </a:solidFill>
          <a:ln>
            <a:noFill/>
          </a:ln>
        </p:spPr>
        <p:txBody>
          <a:bodyPr spcFirstLastPara="1" wrap="square" lIns="411550" tIns="34275" rIns="68550" bIns="3427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 Next For Intuit"/>
              <a:buNone/>
              <a:defRPr sz="1400" b="1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venir Next For Intuit"/>
              <a:buNone/>
              <a:defRPr sz="1400" b="0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857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730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800" b="0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764" name="Google Shape;764;p53"/>
          <p:cNvSpPr txBox="1">
            <a:spLocks noGrp="1"/>
          </p:cNvSpPr>
          <p:nvPr>
            <p:ph type="body" idx="3"/>
          </p:nvPr>
        </p:nvSpPr>
        <p:spPr>
          <a:xfrm>
            <a:off x="6012556" y="1476375"/>
            <a:ext cx="2675400" cy="353700"/>
          </a:xfrm>
          <a:prstGeom prst="rect">
            <a:avLst/>
          </a:prstGeom>
          <a:solidFill>
            <a:srgbClr val="00B4B4"/>
          </a:solidFill>
          <a:ln>
            <a:noFill/>
          </a:ln>
        </p:spPr>
        <p:txBody>
          <a:bodyPr spcFirstLastPara="1" wrap="square" lIns="411550" tIns="34275" rIns="68550" bIns="3427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 Next For Intuit"/>
              <a:buNone/>
              <a:defRPr sz="1400" b="1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venir Next For Intuit"/>
              <a:buNone/>
              <a:defRPr sz="1400" b="0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857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730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800" b="0" i="0" u="none" strike="noStrike" cap="none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765" name="Google Shape;765;p53"/>
          <p:cNvSpPr>
            <a:spLocks noGrp="1"/>
          </p:cNvSpPr>
          <p:nvPr>
            <p:ph type="body" idx="4"/>
          </p:nvPr>
        </p:nvSpPr>
        <p:spPr>
          <a:xfrm>
            <a:off x="513380" y="1516022"/>
            <a:ext cx="274500" cy="27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rgbClr val="00B4B4"/>
              </a:buClr>
              <a:buSzPts val="1200"/>
              <a:buFont typeface="Avenir Next For Intuit"/>
              <a:buNone/>
              <a:defRPr sz="1200" b="1" i="0" u="none" strike="noStrike" cap="none">
                <a:solidFill>
                  <a:srgbClr val="00B4B4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B4B4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rgbClr val="00B4B4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238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B4B4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rgbClr val="00B4B4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111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B4B4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rgbClr val="00B4B4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rgbClr val="00B4B4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766" name="Google Shape;766;p53"/>
          <p:cNvSpPr>
            <a:spLocks noGrp="1"/>
          </p:cNvSpPr>
          <p:nvPr>
            <p:ph type="body" idx="5"/>
          </p:nvPr>
        </p:nvSpPr>
        <p:spPr>
          <a:xfrm>
            <a:off x="3295405" y="1516022"/>
            <a:ext cx="274500" cy="27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rgbClr val="00B4B4"/>
              </a:buClr>
              <a:buSzPts val="1200"/>
              <a:buFont typeface="Avenir Next For Intuit"/>
              <a:buNone/>
              <a:defRPr sz="1200" b="1" i="0" u="none" strike="noStrike" cap="none">
                <a:solidFill>
                  <a:srgbClr val="00B4B4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B4B4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rgbClr val="00B4B4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238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B4B4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rgbClr val="00B4B4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111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B4B4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rgbClr val="00B4B4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rgbClr val="00B4B4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767" name="Google Shape;767;p53"/>
          <p:cNvSpPr>
            <a:spLocks noGrp="1"/>
          </p:cNvSpPr>
          <p:nvPr>
            <p:ph type="body" idx="6"/>
          </p:nvPr>
        </p:nvSpPr>
        <p:spPr>
          <a:xfrm>
            <a:off x="6077429" y="1516022"/>
            <a:ext cx="274500" cy="27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rgbClr val="00B4B4"/>
              </a:buClr>
              <a:buSzPts val="1200"/>
              <a:buFont typeface="Avenir Next For Intuit"/>
              <a:buNone/>
              <a:defRPr sz="1200" b="1" i="0" u="none" strike="noStrike" cap="none">
                <a:solidFill>
                  <a:srgbClr val="00B4B4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B4B4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rgbClr val="00B4B4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238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B4B4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rgbClr val="00B4B4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111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B4B4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rgbClr val="00B4B4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rgbClr val="00B4B4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768" name="Google Shape;768;p53"/>
          <p:cNvSpPr txBox="1">
            <a:spLocks noGrp="1"/>
          </p:cNvSpPr>
          <p:nvPr>
            <p:ph type="body" idx="7"/>
          </p:nvPr>
        </p:nvSpPr>
        <p:spPr>
          <a:xfrm>
            <a:off x="468752" y="1843682"/>
            <a:ext cx="2675400" cy="1234500"/>
          </a:xfrm>
          <a:prstGeom prst="rect">
            <a:avLst/>
          </a:prstGeom>
          <a:solidFill>
            <a:srgbClr val="E7E8E9"/>
          </a:solidFill>
          <a:ln>
            <a:noFill/>
          </a:ln>
        </p:spPr>
        <p:txBody>
          <a:bodyPr spcFirstLastPara="1" wrap="square" lIns="96025" tIns="68575" rIns="68575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 Next For Intuit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857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730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769" name="Google Shape;769;p53"/>
          <p:cNvSpPr txBox="1">
            <a:spLocks noGrp="1"/>
          </p:cNvSpPr>
          <p:nvPr>
            <p:ph type="body" idx="8"/>
          </p:nvPr>
        </p:nvSpPr>
        <p:spPr>
          <a:xfrm>
            <a:off x="468752" y="3148607"/>
            <a:ext cx="2675400" cy="1234500"/>
          </a:xfrm>
          <a:prstGeom prst="rect">
            <a:avLst/>
          </a:prstGeom>
          <a:solidFill>
            <a:srgbClr val="E7E8E9"/>
          </a:solidFill>
          <a:ln>
            <a:noFill/>
          </a:ln>
        </p:spPr>
        <p:txBody>
          <a:bodyPr spcFirstLastPara="1" wrap="square" lIns="96025" tIns="68575" rIns="68575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 Next For Intuit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857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730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770" name="Google Shape;770;p53"/>
          <p:cNvSpPr txBox="1">
            <a:spLocks noGrp="1"/>
          </p:cNvSpPr>
          <p:nvPr>
            <p:ph type="body" idx="9"/>
          </p:nvPr>
        </p:nvSpPr>
        <p:spPr>
          <a:xfrm>
            <a:off x="3240654" y="1843682"/>
            <a:ext cx="2675400" cy="1234500"/>
          </a:xfrm>
          <a:prstGeom prst="rect">
            <a:avLst/>
          </a:prstGeom>
          <a:solidFill>
            <a:srgbClr val="E7E8E9"/>
          </a:solidFill>
          <a:ln>
            <a:noFill/>
          </a:ln>
        </p:spPr>
        <p:txBody>
          <a:bodyPr spcFirstLastPara="1" wrap="square" lIns="96025" tIns="68575" rIns="68575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 Next For Intuit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857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730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771" name="Google Shape;771;p53"/>
          <p:cNvSpPr txBox="1">
            <a:spLocks noGrp="1"/>
          </p:cNvSpPr>
          <p:nvPr>
            <p:ph type="body" idx="13"/>
          </p:nvPr>
        </p:nvSpPr>
        <p:spPr>
          <a:xfrm>
            <a:off x="3240654" y="3148607"/>
            <a:ext cx="2675400" cy="1234500"/>
          </a:xfrm>
          <a:prstGeom prst="rect">
            <a:avLst/>
          </a:prstGeom>
          <a:solidFill>
            <a:srgbClr val="E7E8E9"/>
          </a:solidFill>
          <a:ln>
            <a:noFill/>
          </a:ln>
        </p:spPr>
        <p:txBody>
          <a:bodyPr spcFirstLastPara="1" wrap="square" lIns="96025" tIns="68575" rIns="68575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 Next For Intuit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857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730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772" name="Google Shape;772;p53"/>
          <p:cNvSpPr txBox="1">
            <a:spLocks noGrp="1"/>
          </p:cNvSpPr>
          <p:nvPr>
            <p:ph type="body" idx="14"/>
          </p:nvPr>
        </p:nvSpPr>
        <p:spPr>
          <a:xfrm>
            <a:off x="6012556" y="1843682"/>
            <a:ext cx="2675400" cy="1234500"/>
          </a:xfrm>
          <a:prstGeom prst="rect">
            <a:avLst/>
          </a:prstGeom>
          <a:solidFill>
            <a:srgbClr val="E7E8E9"/>
          </a:solidFill>
          <a:ln>
            <a:noFill/>
          </a:ln>
        </p:spPr>
        <p:txBody>
          <a:bodyPr spcFirstLastPara="1" wrap="square" lIns="96025" tIns="68575" rIns="68575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 Next For Intuit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857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730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773" name="Google Shape;773;p53"/>
          <p:cNvSpPr txBox="1">
            <a:spLocks noGrp="1"/>
          </p:cNvSpPr>
          <p:nvPr>
            <p:ph type="body" idx="15"/>
          </p:nvPr>
        </p:nvSpPr>
        <p:spPr>
          <a:xfrm>
            <a:off x="6012556" y="3148607"/>
            <a:ext cx="2675400" cy="1234500"/>
          </a:xfrm>
          <a:prstGeom prst="rect">
            <a:avLst/>
          </a:prstGeom>
          <a:solidFill>
            <a:srgbClr val="E7E8E9"/>
          </a:solidFill>
          <a:ln>
            <a:noFill/>
          </a:ln>
        </p:spPr>
        <p:txBody>
          <a:bodyPr spcFirstLastPara="1" wrap="square" lIns="96025" tIns="68575" rIns="68575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 Next For Intuit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857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730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Captioned Visual">
  <p:cSld name="Subtitle Captioned Visual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4"/>
          <p:cNvSpPr txBox="1">
            <a:spLocks noGrp="1"/>
          </p:cNvSpPr>
          <p:nvPr>
            <p:ph type="body" idx="1"/>
          </p:nvPr>
        </p:nvSpPr>
        <p:spPr>
          <a:xfrm>
            <a:off x="457319" y="1481328"/>
            <a:ext cx="5349600" cy="27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SzPts val="1500"/>
              <a:buNone/>
              <a:defRPr sz="1500" i="0" u="none" strike="noStrike" cap="none"/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venir Next For Intuit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111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111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776" name="Google Shape;776;p54"/>
          <p:cNvSpPr txBox="1">
            <a:spLocks noGrp="1"/>
          </p:cNvSpPr>
          <p:nvPr>
            <p:ph type="body" idx="2"/>
          </p:nvPr>
        </p:nvSpPr>
        <p:spPr>
          <a:xfrm>
            <a:off x="5968014" y="1481329"/>
            <a:ext cx="2743200" cy="28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 Next For Intuit"/>
              <a:buNone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777" name="Google Shape;777;p54"/>
          <p:cNvSpPr txBox="1">
            <a:spLocks noGrp="1"/>
          </p:cNvSpPr>
          <p:nvPr>
            <p:ph type="title"/>
          </p:nvPr>
        </p:nvSpPr>
        <p:spPr>
          <a:xfrm>
            <a:off x="376526" y="145473"/>
            <a:ext cx="83346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i="0" u="none" strike="noStrike" cap="non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78" name="Google Shape;778;p54"/>
          <p:cNvSpPr txBox="1">
            <a:spLocks noGrp="1"/>
          </p:cNvSpPr>
          <p:nvPr>
            <p:ph type="body" idx="3"/>
          </p:nvPr>
        </p:nvSpPr>
        <p:spPr>
          <a:xfrm>
            <a:off x="375047" y="822960"/>
            <a:ext cx="8310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 Next For Intuit"/>
              <a:buNone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venir Next For Intuit"/>
              <a:buNone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779" name="Google Shape;779;p54"/>
          <p:cNvSpPr txBox="1">
            <a:spLocks noGrp="1"/>
          </p:cNvSpPr>
          <p:nvPr>
            <p:ph type="dt" idx="10"/>
          </p:nvPr>
        </p:nvSpPr>
        <p:spPr>
          <a:xfrm>
            <a:off x="3058645" y="4731168"/>
            <a:ext cx="15093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780" name="Google Shape;780;p54"/>
          <p:cNvSpPr txBox="1">
            <a:spLocks noGrp="1"/>
          </p:cNvSpPr>
          <p:nvPr>
            <p:ph type="ftr" idx="11"/>
          </p:nvPr>
        </p:nvSpPr>
        <p:spPr>
          <a:xfrm>
            <a:off x="700998" y="4731168"/>
            <a:ext cx="2332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781" name="Google Shape;781;p54"/>
          <p:cNvSpPr txBox="1">
            <a:spLocks noGrp="1"/>
          </p:cNvSpPr>
          <p:nvPr>
            <p:ph type="sldNum" idx="12"/>
          </p:nvPr>
        </p:nvSpPr>
        <p:spPr>
          <a:xfrm>
            <a:off x="399661" y="4731168"/>
            <a:ext cx="2745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Visual">
  <p:cSld name="Subtitle Visual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5"/>
          <p:cNvSpPr txBox="1">
            <a:spLocks noGrp="1"/>
          </p:cNvSpPr>
          <p:nvPr>
            <p:ph type="body" idx="1"/>
          </p:nvPr>
        </p:nvSpPr>
        <p:spPr>
          <a:xfrm>
            <a:off x="463671" y="1476375"/>
            <a:ext cx="8222100" cy="28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SzPts val="1500"/>
              <a:buNone/>
              <a:defRPr sz="1500" i="0" u="none" strike="noStrike" cap="none"/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venir Next For Intuit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111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111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784" name="Google Shape;784;p55"/>
          <p:cNvSpPr txBox="1">
            <a:spLocks noGrp="1"/>
          </p:cNvSpPr>
          <p:nvPr>
            <p:ph type="title"/>
          </p:nvPr>
        </p:nvSpPr>
        <p:spPr>
          <a:xfrm>
            <a:off x="376526" y="145473"/>
            <a:ext cx="83346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i="0" u="none" strike="noStrike" cap="non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85" name="Google Shape;785;p55"/>
          <p:cNvSpPr txBox="1">
            <a:spLocks noGrp="1"/>
          </p:cNvSpPr>
          <p:nvPr>
            <p:ph type="body" idx="2"/>
          </p:nvPr>
        </p:nvSpPr>
        <p:spPr>
          <a:xfrm>
            <a:off x="375047" y="822960"/>
            <a:ext cx="8310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 Next For Intuit"/>
              <a:buNone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venir Next For Intuit"/>
              <a:buNone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ual">
  <p:cSld name="Visual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6"/>
          <p:cNvSpPr txBox="1">
            <a:spLocks noGrp="1"/>
          </p:cNvSpPr>
          <p:nvPr>
            <p:ph type="body" idx="1"/>
          </p:nvPr>
        </p:nvSpPr>
        <p:spPr>
          <a:xfrm>
            <a:off x="463672" y="1479884"/>
            <a:ext cx="8229000" cy="2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SzPts val="1500"/>
              <a:buNone/>
              <a:defRPr sz="1500" i="0" u="none" strike="noStrike" cap="none"/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venir Next For Intuit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111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111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788" name="Google Shape;788;p56"/>
          <p:cNvSpPr txBox="1">
            <a:spLocks noGrp="1"/>
          </p:cNvSpPr>
          <p:nvPr>
            <p:ph type="title"/>
          </p:nvPr>
        </p:nvSpPr>
        <p:spPr>
          <a:xfrm>
            <a:off x="376526" y="145473"/>
            <a:ext cx="83346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i="0" u="none" strike="noStrike" cap="non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6">
  <p:cSld name="Section Title 6"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7"/>
          <p:cNvSpPr txBox="1">
            <a:spLocks noGrp="1"/>
          </p:cNvSpPr>
          <p:nvPr>
            <p:ph type="body" idx="1"/>
          </p:nvPr>
        </p:nvSpPr>
        <p:spPr>
          <a:xfrm>
            <a:off x="370382" y="2010512"/>
            <a:ext cx="83175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171475" rIns="68575" bIns="27435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 Next For Intuit"/>
              <a:buNone/>
              <a:defRPr sz="3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ctr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 Next For Intuit"/>
              <a:buNone/>
              <a:defRPr sz="2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23850" algn="ctr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sz="15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28600" algn="ctr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304800" algn="ctr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ctr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228600" algn="ctr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pic>
        <p:nvPicPr>
          <p:cNvPr id="791" name="Google Shape;791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5793" y="400936"/>
            <a:ext cx="2156256" cy="697611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57"/>
          <p:cNvSpPr txBox="1"/>
          <p:nvPr/>
        </p:nvSpPr>
        <p:spPr>
          <a:xfrm>
            <a:off x="-2244636" y="-716919"/>
            <a:ext cx="148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Bolt color palette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Use eyedropper to select colors</a:t>
            </a:r>
            <a:endParaRPr sz="1100"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</p:txBody>
      </p:sp>
      <p:sp>
        <p:nvSpPr>
          <p:cNvPr id="793" name="Google Shape;793;p57"/>
          <p:cNvSpPr/>
          <p:nvPr/>
        </p:nvSpPr>
        <p:spPr>
          <a:xfrm>
            <a:off x="-2244636" y="145473"/>
            <a:ext cx="887400" cy="340200"/>
          </a:xfrm>
          <a:prstGeom prst="rect">
            <a:avLst/>
          </a:prstGeom>
          <a:solidFill>
            <a:srgbClr val="108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16-128-0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108000</a:t>
            </a:r>
            <a:endParaRPr sz="1100"/>
          </a:p>
        </p:txBody>
      </p:sp>
      <p:sp>
        <p:nvSpPr>
          <p:cNvPr id="794" name="Google Shape;794;p57"/>
          <p:cNvSpPr/>
          <p:nvPr/>
        </p:nvSpPr>
        <p:spPr>
          <a:xfrm>
            <a:off x="-2244636" y="510252"/>
            <a:ext cx="887400" cy="340200"/>
          </a:xfrm>
          <a:prstGeom prst="rect">
            <a:avLst/>
          </a:prstGeom>
          <a:solidFill>
            <a:srgbClr val="2CA01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44-160-28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2CA01C</a:t>
            </a:r>
            <a:endParaRPr sz="1100"/>
          </a:p>
        </p:txBody>
      </p:sp>
      <p:sp>
        <p:nvSpPr>
          <p:cNvPr id="795" name="Google Shape;795;p57"/>
          <p:cNvSpPr/>
          <p:nvPr/>
        </p:nvSpPr>
        <p:spPr>
          <a:xfrm>
            <a:off x="-2244636" y="875031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796" name="Google Shape;796;p57"/>
          <p:cNvSpPr/>
          <p:nvPr/>
        </p:nvSpPr>
        <p:spPr>
          <a:xfrm>
            <a:off x="-2244636" y="1239810"/>
            <a:ext cx="887400" cy="340200"/>
          </a:xfrm>
          <a:prstGeom prst="rect">
            <a:avLst/>
          </a:prstGeom>
          <a:solidFill>
            <a:srgbClr val="7FD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127-208-0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7FD000</a:t>
            </a:r>
            <a:endParaRPr sz="1100"/>
          </a:p>
        </p:txBody>
      </p:sp>
      <p:sp>
        <p:nvSpPr>
          <p:cNvPr id="797" name="Google Shape;797;p57"/>
          <p:cNvSpPr/>
          <p:nvPr/>
        </p:nvSpPr>
        <p:spPr>
          <a:xfrm>
            <a:off x="-2244636" y="1604588"/>
            <a:ext cx="887400" cy="340200"/>
          </a:xfrm>
          <a:prstGeom prst="rect">
            <a:avLst/>
          </a:prstGeom>
          <a:solidFill>
            <a:srgbClr val="A9E83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169-232-56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A9E838</a:t>
            </a:r>
            <a:endParaRPr sz="1100"/>
          </a:p>
        </p:txBody>
      </p:sp>
      <p:sp>
        <p:nvSpPr>
          <p:cNvPr id="798" name="Google Shape;798;p57"/>
          <p:cNvSpPr/>
          <p:nvPr/>
        </p:nvSpPr>
        <p:spPr>
          <a:xfrm>
            <a:off x="-2244636" y="2088573"/>
            <a:ext cx="887400" cy="34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0-0-0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000000</a:t>
            </a:r>
            <a:endParaRPr sz="1100"/>
          </a:p>
        </p:txBody>
      </p:sp>
      <p:sp>
        <p:nvSpPr>
          <p:cNvPr id="799" name="Google Shape;799;p57"/>
          <p:cNvSpPr/>
          <p:nvPr/>
        </p:nvSpPr>
        <p:spPr>
          <a:xfrm>
            <a:off x="-2244636" y="2482398"/>
            <a:ext cx="887400" cy="340200"/>
          </a:xfrm>
          <a:prstGeom prst="rect">
            <a:avLst/>
          </a:prstGeom>
          <a:solidFill>
            <a:srgbClr val="393A3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57-58-61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393A3D</a:t>
            </a:r>
            <a:endParaRPr sz="1100"/>
          </a:p>
        </p:txBody>
      </p:sp>
      <p:sp>
        <p:nvSpPr>
          <p:cNvPr id="800" name="Google Shape;800;p57"/>
          <p:cNvSpPr/>
          <p:nvPr/>
        </p:nvSpPr>
        <p:spPr>
          <a:xfrm>
            <a:off x="-2244636" y="2876223"/>
            <a:ext cx="887400" cy="340200"/>
          </a:xfrm>
          <a:prstGeom prst="rect">
            <a:avLst/>
          </a:prstGeom>
          <a:solidFill>
            <a:srgbClr val="6B6C7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107-108-114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6B6C72</a:t>
            </a:r>
            <a:endParaRPr sz="1100"/>
          </a:p>
        </p:txBody>
      </p:sp>
      <p:sp>
        <p:nvSpPr>
          <p:cNvPr id="801" name="Google Shape;801;p57"/>
          <p:cNvSpPr/>
          <p:nvPr/>
        </p:nvSpPr>
        <p:spPr>
          <a:xfrm>
            <a:off x="-2244636" y="3270048"/>
            <a:ext cx="887400" cy="340200"/>
          </a:xfrm>
          <a:prstGeom prst="rect">
            <a:avLst/>
          </a:prstGeom>
          <a:solidFill>
            <a:srgbClr val="8D909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141-144-1</a:t>
            </a:r>
            <a:r>
              <a:rPr lang="en" sz="900" i="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50</a:t>
            </a:r>
            <a:endParaRPr sz="900">
              <a:solidFill>
                <a:schemeClr val="lt1"/>
              </a:solidFill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8D9096</a:t>
            </a:r>
            <a:endParaRPr sz="1100"/>
          </a:p>
        </p:txBody>
      </p:sp>
      <p:sp>
        <p:nvSpPr>
          <p:cNvPr id="802" name="Google Shape;802;p57"/>
          <p:cNvSpPr/>
          <p:nvPr/>
        </p:nvSpPr>
        <p:spPr>
          <a:xfrm>
            <a:off x="-2244636" y="3663873"/>
            <a:ext cx="887400" cy="340200"/>
          </a:xfrm>
          <a:prstGeom prst="rect">
            <a:avLst/>
          </a:prstGeom>
          <a:solidFill>
            <a:srgbClr val="BABEC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186-190-197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BABEC5</a:t>
            </a:r>
            <a:endParaRPr sz="1100"/>
          </a:p>
        </p:txBody>
      </p:sp>
      <p:sp>
        <p:nvSpPr>
          <p:cNvPr id="803" name="Google Shape;803;p57"/>
          <p:cNvSpPr/>
          <p:nvPr/>
        </p:nvSpPr>
        <p:spPr>
          <a:xfrm>
            <a:off x="-2244636" y="4057698"/>
            <a:ext cx="887400" cy="340200"/>
          </a:xfrm>
          <a:prstGeom prst="rect">
            <a:avLst/>
          </a:prstGeom>
          <a:solidFill>
            <a:srgbClr val="D4D7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212-215-220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D4D7DC</a:t>
            </a:r>
            <a:endParaRPr sz="1100"/>
          </a:p>
        </p:txBody>
      </p:sp>
      <p:sp>
        <p:nvSpPr>
          <p:cNvPr id="804" name="Google Shape;804;p57"/>
          <p:cNvSpPr/>
          <p:nvPr/>
        </p:nvSpPr>
        <p:spPr>
          <a:xfrm>
            <a:off x="-2244636" y="4451523"/>
            <a:ext cx="887400" cy="340200"/>
          </a:xfrm>
          <a:prstGeom prst="rect">
            <a:avLst/>
          </a:prstGeom>
          <a:solidFill>
            <a:srgbClr val="E3E5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227-229-232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E3E5E8</a:t>
            </a:r>
            <a:endParaRPr sz="1100"/>
          </a:p>
        </p:txBody>
      </p:sp>
      <p:sp>
        <p:nvSpPr>
          <p:cNvPr id="805" name="Google Shape;805;p57"/>
          <p:cNvSpPr/>
          <p:nvPr/>
        </p:nvSpPr>
        <p:spPr>
          <a:xfrm>
            <a:off x="-2251611" y="4845348"/>
            <a:ext cx="887400" cy="340200"/>
          </a:xfrm>
          <a:prstGeom prst="rect">
            <a:avLst/>
          </a:prstGeom>
          <a:solidFill>
            <a:srgbClr val="ECEEF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236-238-241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ECEEF1</a:t>
            </a:r>
            <a:endParaRPr sz="1100"/>
          </a:p>
        </p:txBody>
      </p:sp>
      <p:sp>
        <p:nvSpPr>
          <p:cNvPr id="806" name="Google Shape;806;p57"/>
          <p:cNvSpPr/>
          <p:nvPr/>
        </p:nvSpPr>
        <p:spPr>
          <a:xfrm>
            <a:off x="-2244636" y="5239173"/>
            <a:ext cx="887400" cy="340200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246-247-249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F4F5F8</a:t>
            </a:r>
            <a:endParaRPr sz="1100"/>
          </a:p>
        </p:txBody>
      </p:sp>
      <p:sp>
        <p:nvSpPr>
          <p:cNvPr id="807" name="Google Shape;807;p57"/>
          <p:cNvSpPr/>
          <p:nvPr/>
        </p:nvSpPr>
        <p:spPr>
          <a:xfrm>
            <a:off x="-2244636" y="5633000"/>
            <a:ext cx="887400" cy="34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255-255-255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FFFFFF</a:t>
            </a:r>
            <a:endParaRPr sz="1100"/>
          </a:p>
        </p:txBody>
      </p:sp>
      <p:sp>
        <p:nvSpPr>
          <p:cNvPr id="808" name="Google Shape;808;p57"/>
          <p:cNvSpPr/>
          <p:nvPr/>
        </p:nvSpPr>
        <p:spPr>
          <a:xfrm>
            <a:off x="-1301416" y="145473"/>
            <a:ext cx="887400" cy="340200"/>
          </a:xfrm>
          <a:prstGeom prst="rect">
            <a:avLst/>
          </a:prstGeom>
          <a:solidFill>
            <a:srgbClr val="00C1B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0-193-191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00C1BF</a:t>
            </a:r>
            <a:endParaRPr sz="1100"/>
          </a:p>
        </p:txBody>
      </p:sp>
      <p:sp>
        <p:nvSpPr>
          <p:cNvPr id="809" name="Google Shape;809;p57"/>
          <p:cNvSpPr/>
          <p:nvPr/>
        </p:nvSpPr>
        <p:spPr>
          <a:xfrm>
            <a:off x="-1301416" y="516948"/>
            <a:ext cx="887400" cy="340200"/>
          </a:xfrm>
          <a:prstGeom prst="rect">
            <a:avLst/>
          </a:prstGeom>
          <a:solidFill>
            <a:srgbClr val="00D7D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0-215-215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00D7D7</a:t>
            </a:r>
            <a:endParaRPr sz="1100"/>
          </a:p>
        </p:txBody>
      </p:sp>
      <p:sp>
        <p:nvSpPr>
          <p:cNvPr id="810" name="Google Shape;810;p57"/>
          <p:cNvSpPr/>
          <p:nvPr/>
        </p:nvSpPr>
        <p:spPr>
          <a:xfrm>
            <a:off x="-1301416" y="3149860"/>
            <a:ext cx="887400" cy="340200"/>
          </a:xfrm>
          <a:prstGeom prst="rect">
            <a:avLst/>
          </a:prstGeom>
          <a:solidFill>
            <a:srgbClr val="FF59C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255-89-204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FF59CC</a:t>
            </a:r>
            <a:endParaRPr sz="1100"/>
          </a:p>
        </p:txBody>
      </p:sp>
      <p:sp>
        <p:nvSpPr>
          <p:cNvPr id="811" name="Google Shape;811;p57"/>
          <p:cNvSpPr/>
          <p:nvPr/>
        </p:nvSpPr>
        <p:spPr>
          <a:xfrm>
            <a:off x="-1301416" y="3937510"/>
            <a:ext cx="887400" cy="340200"/>
          </a:xfrm>
          <a:prstGeom prst="rect">
            <a:avLst/>
          </a:prstGeom>
          <a:solidFill>
            <a:srgbClr val="0097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0-151-230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0097E6</a:t>
            </a:r>
            <a:endParaRPr sz="1100"/>
          </a:p>
        </p:txBody>
      </p:sp>
      <p:sp>
        <p:nvSpPr>
          <p:cNvPr id="812" name="Google Shape;812;p57"/>
          <p:cNvSpPr/>
          <p:nvPr/>
        </p:nvSpPr>
        <p:spPr>
          <a:xfrm>
            <a:off x="-1301416" y="4725160"/>
            <a:ext cx="887400" cy="340200"/>
          </a:xfrm>
          <a:prstGeom prst="rect">
            <a:avLst/>
          </a:prstGeom>
          <a:solidFill>
            <a:srgbClr val="FF6A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255-106-0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FF6A00</a:t>
            </a:r>
            <a:endParaRPr sz="1100"/>
          </a:p>
        </p:txBody>
      </p:sp>
      <p:sp>
        <p:nvSpPr>
          <p:cNvPr id="813" name="Google Shape;813;p57"/>
          <p:cNvSpPr/>
          <p:nvPr/>
        </p:nvSpPr>
        <p:spPr>
          <a:xfrm>
            <a:off x="-1301416" y="2371033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814" name="Google Shape;814;p57"/>
          <p:cNvSpPr txBox="1"/>
          <p:nvPr/>
        </p:nvSpPr>
        <p:spPr>
          <a:xfrm>
            <a:off x="-1326036" y="293539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Payroll</a:t>
            </a:r>
            <a:endParaRPr sz="1100"/>
          </a:p>
        </p:txBody>
      </p:sp>
      <p:sp>
        <p:nvSpPr>
          <p:cNvPr id="815" name="Google Shape;815;p57"/>
          <p:cNvSpPr txBox="1"/>
          <p:nvPr/>
        </p:nvSpPr>
        <p:spPr>
          <a:xfrm>
            <a:off x="-1326036" y="3716442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816" name="Google Shape;816;p57"/>
          <p:cNvSpPr txBox="1"/>
          <p:nvPr/>
        </p:nvSpPr>
        <p:spPr>
          <a:xfrm>
            <a:off x="-1326036" y="450701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####</a:t>
            </a:r>
            <a:endParaRPr sz="1100"/>
          </a:p>
        </p:txBody>
      </p:sp>
      <p:sp>
        <p:nvSpPr>
          <p:cNvPr id="817" name="Google Shape;817;p57"/>
          <p:cNvSpPr txBox="1"/>
          <p:nvPr/>
        </p:nvSpPr>
        <p:spPr>
          <a:xfrm>
            <a:off x="-1326036" y="-80609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Accent</a:t>
            </a:r>
            <a:endParaRPr sz="1100"/>
          </a:p>
        </p:txBody>
      </p:sp>
      <p:sp>
        <p:nvSpPr>
          <p:cNvPr id="818" name="Google Shape;818;p57"/>
          <p:cNvSpPr txBox="1"/>
          <p:nvPr/>
        </p:nvSpPr>
        <p:spPr>
          <a:xfrm>
            <a:off x="-1364145" y="216386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Accounting</a:t>
            </a:r>
            <a:endParaRPr sz="110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1-Column">
  <p:cSld name="Subtitle 1-Column"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58"/>
          <p:cNvSpPr txBox="1">
            <a:spLocks noGrp="1"/>
          </p:cNvSpPr>
          <p:nvPr>
            <p:ph type="body" idx="1"/>
          </p:nvPr>
        </p:nvSpPr>
        <p:spPr>
          <a:xfrm>
            <a:off x="377399" y="1481329"/>
            <a:ext cx="8334600" cy="28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20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821" name="Google Shape;821;p58"/>
          <p:cNvSpPr txBox="1">
            <a:spLocks noGrp="1"/>
          </p:cNvSpPr>
          <p:nvPr>
            <p:ph type="title"/>
          </p:nvPr>
        </p:nvSpPr>
        <p:spPr>
          <a:xfrm>
            <a:off x="376526" y="411480"/>
            <a:ext cx="8334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i="0" u="none" strike="noStrike" cap="non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22" name="Google Shape;822;p58"/>
          <p:cNvSpPr txBox="1">
            <a:spLocks noGrp="1"/>
          </p:cNvSpPr>
          <p:nvPr>
            <p:ph type="body" idx="2"/>
          </p:nvPr>
        </p:nvSpPr>
        <p:spPr>
          <a:xfrm>
            <a:off x="375047" y="822960"/>
            <a:ext cx="8310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 Next For Intuit"/>
              <a:buNone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venir Next For Intuit"/>
              <a:buNone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Blank">
  <p:cSld name="Subtitle Blank"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9"/>
          <p:cNvSpPr txBox="1">
            <a:spLocks noGrp="1"/>
          </p:cNvSpPr>
          <p:nvPr>
            <p:ph type="body" idx="1"/>
          </p:nvPr>
        </p:nvSpPr>
        <p:spPr>
          <a:xfrm>
            <a:off x="375047" y="822960"/>
            <a:ext cx="8336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 Next For Intuit"/>
              <a:buNone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venir Next For Intuit"/>
              <a:buNone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825" name="Google Shape;825;p59"/>
          <p:cNvSpPr txBox="1">
            <a:spLocks noGrp="1"/>
          </p:cNvSpPr>
          <p:nvPr>
            <p:ph type="title"/>
          </p:nvPr>
        </p:nvSpPr>
        <p:spPr>
          <a:xfrm>
            <a:off x="376526" y="411480"/>
            <a:ext cx="8334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i="0" u="none" strike="noStrike" cap="non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yebrow Blank">
  <p:cSld name="Eyebrow Blank"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p60"/>
          <p:cNvPicPr preferRelativeResize="0"/>
          <p:nvPr/>
        </p:nvPicPr>
        <p:blipFill/>
        <p:spPr>
          <a:xfrm>
            <a:off x="1191" y="1191"/>
            <a:ext cx="1200" cy="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828" name="Google Shape;828;p60"/>
          <p:cNvSpPr txBox="1">
            <a:spLocks noGrp="1"/>
          </p:cNvSpPr>
          <p:nvPr>
            <p:ph type="body" idx="1"/>
          </p:nvPr>
        </p:nvSpPr>
        <p:spPr>
          <a:xfrm>
            <a:off x="375047" y="137539"/>
            <a:ext cx="8336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 Next For Intuit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venir Next For Intuit"/>
              <a:buNone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829" name="Google Shape;829;p60"/>
          <p:cNvSpPr txBox="1">
            <a:spLocks noGrp="1"/>
          </p:cNvSpPr>
          <p:nvPr>
            <p:ph type="title"/>
          </p:nvPr>
        </p:nvSpPr>
        <p:spPr>
          <a:xfrm>
            <a:off x="376526" y="429820"/>
            <a:ext cx="8334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i="0" u="none" strike="noStrike" cap="non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2-Column">
  <p:cSld name="Subtitle 2-Column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1"/>
          <p:cNvSpPr txBox="1">
            <a:spLocks noGrp="1"/>
          </p:cNvSpPr>
          <p:nvPr>
            <p:ph type="body" idx="1"/>
          </p:nvPr>
        </p:nvSpPr>
        <p:spPr>
          <a:xfrm>
            <a:off x="4562040" y="1481329"/>
            <a:ext cx="4081200" cy="28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 Next For Intuit"/>
              <a:buNone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2385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048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832" name="Google Shape;832;p61"/>
          <p:cNvSpPr txBox="1">
            <a:spLocks noGrp="1"/>
          </p:cNvSpPr>
          <p:nvPr>
            <p:ph type="body" idx="2"/>
          </p:nvPr>
        </p:nvSpPr>
        <p:spPr>
          <a:xfrm>
            <a:off x="377288" y="1481329"/>
            <a:ext cx="4081200" cy="28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 Next For Intuit"/>
              <a:buNone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1115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048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833" name="Google Shape;833;p61"/>
          <p:cNvSpPr txBox="1">
            <a:spLocks noGrp="1"/>
          </p:cNvSpPr>
          <p:nvPr>
            <p:ph type="title"/>
          </p:nvPr>
        </p:nvSpPr>
        <p:spPr>
          <a:xfrm>
            <a:off x="376526" y="145473"/>
            <a:ext cx="83346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i="0" u="none" strike="noStrike" cap="non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34" name="Google Shape;834;p61"/>
          <p:cNvSpPr txBox="1">
            <a:spLocks noGrp="1"/>
          </p:cNvSpPr>
          <p:nvPr>
            <p:ph type="body" idx="3"/>
          </p:nvPr>
        </p:nvSpPr>
        <p:spPr>
          <a:xfrm>
            <a:off x="375047" y="822960"/>
            <a:ext cx="8310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 Next For Intuit"/>
              <a:buNone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venir Next For Intuit"/>
              <a:buNone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3-Column"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2"/>
          <p:cNvSpPr txBox="1">
            <a:spLocks noGrp="1"/>
          </p:cNvSpPr>
          <p:nvPr>
            <p:ph type="body" idx="1"/>
          </p:nvPr>
        </p:nvSpPr>
        <p:spPr>
          <a:xfrm>
            <a:off x="5943051" y="1481329"/>
            <a:ext cx="2716500" cy="28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 Next For Intuit"/>
              <a:buNone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837" name="Google Shape;837;p62"/>
          <p:cNvSpPr txBox="1">
            <a:spLocks noGrp="1"/>
          </p:cNvSpPr>
          <p:nvPr>
            <p:ph type="body" idx="2"/>
          </p:nvPr>
        </p:nvSpPr>
        <p:spPr>
          <a:xfrm>
            <a:off x="3166609" y="1481329"/>
            <a:ext cx="2716500" cy="28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 Next For Intuit"/>
              <a:buNone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838" name="Google Shape;838;p62"/>
          <p:cNvSpPr txBox="1">
            <a:spLocks noGrp="1"/>
          </p:cNvSpPr>
          <p:nvPr>
            <p:ph type="body" idx="3"/>
          </p:nvPr>
        </p:nvSpPr>
        <p:spPr>
          <a:xfrm>
            <a:off x="377288" y="1481329"/>
            <a:ext cx="2716500" cy="28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 Next For Intuit"/>
              <a:buNone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839" name="Google Shape;839;p62"/>
          <p:cNvSpPr txBox="1">
            <a:spLocks noGrp="1"/>
          </p:cNvSpPr>
          <p:nvPr>
            <p:ph type="title"/>
          </p:nvPr>
        </p:nvSpPr>
        <p:spPr>
          <a:xfrm>
            <a:off x="376526" y="407906"/>
            <a:ext cx="8334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i="0" u="none" strike="noStrike" cap="non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ed Visual">
  <p:cSld name="Captioned Visual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63"/>
          <p:cNvSpPr txBox="1">
            <a:spLocks noGrp="1"/>
          </p:cNvSpPr>
          <p:nvPr>
            <p:ph type="body" idx="1"/>
          </p:nvPr>
        </p:nvSpPr>
        <p:spPr>
          <a:xfrm>
            <a:off x="463671" y="1481328"/>
            <a:ext cx="5345400" cy="28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SzPts val="1500"/>
              <a:buNone/>
              <a:defRPr sz="1500" i="0" u="none" strike="noStrike" cap="none"/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venir Next For Intuit"/>
              <a:buNone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111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111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21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842" name="Google Shape;842;p63"/>
          <p:cNvSpPr txBox="1">
            <a:spLocks noGrp="1"/>
          </p:cNvSpPr>
          <p:nvPr>
            <p:ph type="body" idx="2"/>
          </p:nvPr>
        </p:nvSpPr>
        <p:spPr>
          <a:xfrm>
            <a:off x="5969715" y="1481329"/>
            <a:ext cx="2741400" cy="28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 Next For Intuit"/>
              <a:buNone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843" name="Google Shape;843;p63"/>
          <p:cNvSpPr txBox="1">
            <a:spLocks noGrp="1"/>
          </p:cNvSpPr>
          <p:nvPr>
            <p:ph type="title"/>
          </p:nvPr>
        </p:nvSpPr>
        <p:spPr>
          <a:xfrm>
            <a:off x="376526" y="145473"/>
            <a:ext cx="83346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i="0" u="none" strike="noStrike" cap="non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Grid 4">
  <p:cSld name="Photo Grid 4"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5"/>
          <p:cNvSpPr>
            <a:spLocks noGrp="1"/>
          </p:cNvSpPr>
          <p:nvPr>
            <p:ph type="pic" idx="2"/>
          </p:nvPr>
        </p:nvSpPr>
        <p:spPr>
          <a:xfrm>
            <a:off x="3076566" y="0"/>
            <a:ext cx="60675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 Next For Intuit"/>
              <a:buNone/>
              <a:defRPr sz="19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847" name="Google Shape;847;p65"/>
          <p:cNvSpPr>
            <a:spLocks noGrp="1"/>
          </p:cNvSpPr>
          <p:nvPr>
            <p:ph type="pic" idx="3"/>
          </p:nvPr>
        </p:nvSpPr>
        <p:spPr>
          <a:xfrm>
            <a:off x="0" y="0"/>
            <a:ext cx="2991000" cy="25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 Next For Intuit"/>
              <a:buNone/>
              <a:defRPr sz="19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848" name="Google Shape;848;p65"/>
          <p:cNvSpPr>
            <a:spLocks noGrp="1"/>
          </p:cNvSpPr>
          <p:nvPr>
            <p:ph type="pic" idx="4"/>
          </p:nvPr>
        </p:nvSpPr>
        <p:spPr>
          <a:xfrm>
            <a:off x="0" y="2606040"/>
            <a:ext cx="2991000" cy="25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 Next For Intuit"/>
              <a:buNone/>
              <a:defRPr sz="1900" b="1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1pPr>
            <a:lvl2pPr marR="0" lvl="1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R="0" lvl="2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R="0" lvl="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R="0" lvl="4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R="0" lvl="5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R="0" lvl="6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R="0" lvl="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R="0" lvl="8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/>
        <p:spPr>
          <a:xfrm>
            <a:off x="1191" y="1191"/>
            <a:ext cx="1200" cy="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7798450" y="4573022"/>
            <a:ext cx="946867" cy="3016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5"/>
          <p:cNvCxnSpPr/>
          <p:nvPr/>
        </p:nvCxnSpPr>
        <p:spPr>
          <a:xfrm>
            <a:off x="456128" y="4717419"/>
            <a:ext cx="72714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" name="Google Shape;89;p15"/>
          <p:cNvSpPr txBox="1">
            <a:spLocks noGrp="1"/>
          </p:cNvSpPr>
          <p:nvPr>
            <p:ph type="body" idx="1"/>
          </p:nvPr>
        </p:nvSpPr>
        <p:spPr>
          <a:xfrm>
            <a:off x="375979" y="1479550"/>
            <a:ext cx="8332800" cy="28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Next forINTUIT W05 Demi"/>
              <a:buNone/>
              <a:defRPr sz="1900" i="0" u="none" strike="noStrike" cap="none">
                <a:solidFill>
                  <a:schemeClr val="dk1"/>
                </a:solidFill>
                <a:latin typeface="AvenirNext forINTUIT W05 Demi"/>
                <a:ea typeface="AvenirNext forINTUIT W05 Demi"/>
                <a:cs typeface="AvenirNext forINTUIT W05 Demi"/>
                <a:sym typeface="AvenirNext forINTUIT W05 Demi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 Next For Intuit"/>
              <a:buNone/>
              <a:defRPr sz="19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2pPr>
            <a:lvl3pPr marL="1371600" marR="0" lvl="2" indent="-3238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3pPr>
            <a:lvl4pPr marL="1828800" marR="0" lvl="3" indent="-3111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5pPr>
            <a:lvl6pPr marL="2743200" marR="0" lvl="5" indent="-2286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6pPr>
            <a:lvl7pPr marL="3200400" marR="0" lvl="6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7pPr>
            <a:lvl8pPr marL="3657600" marR="0" lvl="7" indent="-3048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8pPr>
            <a:lvl9pPr marL="4114800" marR="0" lvl="8" indent="-3048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defRPr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376526" y="145473"/>
            <a:ext cx="83346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Next forINTUIT W05 Demi"/>
              <a:buNone/>
              <a:defRPr sz="2200" i="0" u="none" strike="noStrike" cap="none">
                <a:solidFill>
                  <a:schemeClr val="dk1"/>
                </a:solidFill>
                <a:latin typeface="AvenirNext forINTUIT W05 Demi"/>
                <a:ea typeface="AvenirNext forINTUIT W05 Demi"/>
                <a:cs typeface="AvenirNext forINTUIT W05 Demi"/>
                <a:sym typeface="AvenirNext forINTUIT W05 Dem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-2692136" y="-1106019"/>
            <a:ext cx="148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Bolt color palette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Use eyedropper to select colors</a:t>
            </a:r>
            <a:endParaRPr sz="1100"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-2692136" y="-243627"/>
            <a:ext cx="887400" cy="340200"/>
          </a:xfrm>
          <a:prstGeom prst="rect">
            <a:avLst/>
          </a:prstGeom>
          <a:solidFill>
            <a:srgbClr val="108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16-128-0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108000</a:t>
            </a:r>
            <a:endParaRPr sz="1100"/>
          </a:p>
        </p:txBody>
      </p:sp>
      <p:sp>
        <p:nvSpPr>
          <p:cNvPr id="93" name="Google Shape;93;p15"/>
          <p:cNvSpPr/>
          <p:nvPr/>
        </p:nvSpPr>
        <p:spPr>
          <a:xfrm>
            <a:off x="-2692136" y="121152"/>
            <a:ext cx="887400" cy="340200"/>
          </a:xfrm>
          <a:prstGeom prst="rect">
            <a:avLst/>
          </a:prstGeom>
          <a:solidFill>
            <a:srgbClr val="2CA01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44-160-28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2CA01C</a:t>
            </a:r>
            <a:endParaRPr sz="1100"/>
          </a:p>
        </p:txBody>
      </p:sp>
      <p:sp>
        <p:nvSpPr>
          <p:cNvPr id="94" name="Google Shape;94;p15"/>
          <p:cNvSpPr/>
          <p:nvPr/>
        </p:nvSpPr>
        <p:spPr>
          <a:xfrm>
            <a:off x="-2692136" y="485931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95" name="Google Shape;95;p15"/>
          <p:cNvSpPr/>
          <p:nvPr/>
        </p:nvSpPr>
        <p:spPr>
          <a:xfrm>
            <a:off x="-2692136" y="850710"/>
            <a:ext cx="887400" cy="340200"/>
          </a:xfrm>
          <a:prstGeom prst="rect">
            <a:avLst/>
          </a:prstGeom>
          <a:solidFill>
            <a:srgbClr val="7FD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127-208-0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7FD000</a:t>
            </a:r>
            <a:endParaRPr sz="1100"/>
          </a:p>
        </p:txBody>
      </p:sp>
      <p:sp>
        <p:nvSpPr>
          <p:cNvPr id="96" name="Google Shape;96;p15"/>
          <p:cNvSpPr/>
          <p:nvPr/>
        </p:nvSpPr>
        <p:spPr>
          <a:xfrm>
            <a:off x="-2692136" y="1215488"/>
            <a:ext cx="887400" cy="340200"/>
          </a:xfrm>
          <a:prstGeom prst="rect">
            <a:avLst/>
          </a:prstGeom>
          <a:solidFill>
            <a:srgbClr val="A9E83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169-232-56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A9E838</a:t>
            </a:r>
            <a:endParaRPr sz="1100"/>
          </a:p>
        </p:txBody>
      </p:sp>
      <p:sp>
        <p:nvSpPr>
          <p:cNvPr id="97" name="Google Shape;97;p15"/>
          <p:cNvSpPr/>
          <p:nvPr/>
        </p:nvSpPr>
        <p:spPr>
          <a:xfrm>
            <a:off x="-2692136" y="1699473"/>
            <a:ext cx="887400" cy="34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0-0-0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000000</a:t>
            </a:r>
            <a:endParaRPr sz="1100"/>
          </a:p>
        </p:txBody>
      </p:sp>
      <p:sp>
        <p:nvSpPr>
          <p:cNvPr id="98" name="Google Shape;98;p15"/>
          <p:cNvSpPr/>
          <p:nvPr/>
        </p:nvSpPr>
        <p:spPr>
          <a:xfrm>
            <a:off x="-2692136" y="2093298"/>
            <a:ext cx="887400" cy="340200"/>
          </a:xfrm>
          <a:prstGeom prst="rect">
            <a:avLst/>
          </a:prstGeom>
          <a:solidFill>
            <a:srgbClr val="393A3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57-58-61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393A3D</a:t>
            </a:r>
            <a:endParaRPr sz="1100"/>
          </a:p>
        </p:txBody>
      </p:sp>
      <p:sp>
        <p:nvSpPr>
          <p:cNvPr id="99" name="Google Shape;99;p15"/>
          <p:cNvSpPr/>
          <p:nvPr/>
        </p:nvSpPr>
        <p:spPr>
          <a:xfrm>
            <a:off x="-2692136" y="2487123"/>
            <a:ext cx="887400" cy="340200"/>
          </a:xfrm>
          <a:prstGeom prst="rect">
            <a:avLst/>
          </a:prstGeom>
          <a:solidFill>
            <a:srgbClr val="6B6C7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107-108-114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6B6C72</a:t>
            </a:r>
            <a:endParaRPr sz="1100"/>
          </a:p>
        </p:txBody>
      </p:sp>
      <p:sp>
        <p:nvSpPr>
          <p:cNvPr id="100" name="Google Shape;100;p15"/>
          <p:cNvSpPr/>
          <p:nvPr/>
        </p:nvSpPr>
        <p:spPr>
          <a:xfrm>
            <a:off x="-2692136" y="2880948"/>
            <a:ext cx="887400" cy="340200"/>
          </a:xfrm>
          <a:prstGeom prst="rect">
            <a:avLst/>
          </a:prstGeom>
          <a:solidFill>
            <a:srgbClr val="8D909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141-144-1</a:t>
            </a:r>
            <a:r>
              <a:rPr lang="en" sz="900" i="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50</a:t>
            </a:r>
            <a:endParaRPr sz="900">
              <a:solidFill>
                <a:schemeClr val="lt1"/>
              </a:solidFill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8D9096</a:t>
            </a:r>
            <a:endParaRPr sz="1100"/>
          </a:p>
        </p:txBody>
      </p:sp>
      <p:sp>
        <p:nvSpPr>
          <p:cNvPr id="101" name="Google Shape;101;p15"/>
          <p:cNvSpPr/>
          <p:nvPr/>
        </p:nvSpPr>
        <p:spPr>
          <a:xfrm>
            <a:off x="-2692136" y="3274773"/>
            <a:ext cx="887400" cy="340200"/>
          </a:xfrm>
          <a:prstGeom prst="rect">
            <a:avLst/>
          </a:prstGeom>
          <a:solidFill>
            <a:srgbClr val="BABEC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186-190-197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BABEC5</a:t>
            </a:r>
            <a:endParaRPr sz="1100"/>
          </a:p>
        </p:txBody>
      </p:sp>
      <p:sp>
        <p:nvSpPr>
          <p:cNvPr id="102" name="Google Shape;102;p15"/>
          <p:cNvSpPr/>
          <p:nvPr/>
        </p:nvSpPr>
        <p:spPr>
          <a:xfrm>
            <a:off x="-1745449" y="1699473"/>
            <a:ext cx="887400" cy="340200"/>
          </a:xfrm>
          <a:prstGeom prst="rect">
            <a:avLst/>
          </a:prstGeom>
          <a:solidFill>
            <a:srgbClr val="D4D7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212-215-220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D4D7DC</a:t>
            </a:r>
            <a:endParaRPr sz="1100"/>
          </a:p>
        </p:txBody>
      </p:sp>
      <p:sp>
        <p:nvSpPr>
          <p:cNvPr id="103" name="Google Shape;103;p15"/>
          <p:cNvSpPr/>
          <p:nvPr/>
        </p:nvSpPr>
        <p:spPr>
          <a:xfrm>
            <a:off x="-1745449" y="2093298"/>
            <a:ext cx="887400" cy="340200"/>
          </a:xfrm>
          <a:prstGeom prst="rect">
            <a:avLst/>
          </a:prstGeom>
          <a:solidFill>
            <a:srgbClr val="E3E5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227-229-232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E3E5E8</a:t>
            </a:r>
            <a:endParaRPr sz="1100"/>
          </a:p>
        </p:txBody>
      </p:sp>
      <p:sp>
        <p:nvSpPr>
          <p:cNvPr id="104" name="Google Shape;104;p15"/>
          <p:cNvSpPr/>
          <p:nvPr/>
        </p:nvSpPr>
        <p:spPr>
          <a:xfrm>
            <a:off x="-1752423" y="2487123"/>
            <a:ext cx="887400" cy="340200"/>
          </a:xfrm>
          <a:prstGeom prst="rect">
            <a:avLst/>
          </a:prstGeom>
          <a:solidFill>
            <a:srgbClr val="ECEEF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236-238-241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ECEEF1</a:t>
            </a:r>
            <a:endParaRPr sz="1100"/>
          </a:p>
        </p:txBody>
      </p:sp>
      <p:sp>
        <p:nvSpPr>
          <p:cNvPr id="105" name="Google Shape;105;p15"/>
          <p:cNvSpPr/>
          <p:nvPr/>
        </p:nvSpPr>
        <p:spPr>
          <a:xfrm>
            <a:off x="-1745449" y="2880948"/>
            <a:ext cx="887400" cy="340200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246-247-249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F4F5F8</a:t>
            </a:r>
            <a:endParaRPr sz="1100"/>
          </a:p>
        </p:txBody>
      </p:sp>
      <p:sp>
        <p:nvSpPr>
          <p:cNvPr id="106" name="Google Shape;106;p15"/>
          <p:cNvSpPr/>
          <p:nvPr/>
        </p:nvSpPr>
        <p:spPr>
          <a:xfrm>
            <a:off x="-1745449" y="3274773"/>
            <a:ext cx="887400" cy="34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255-255-255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FFFFFF</a:t>
            </a:r>
            <a:endParaRPr sz="1100"/>
          </a:p>
        </p:txBody>
      </p:sp>
      <p:sp>
        <p:nvSpPr>
          <p:cNvPr id="107" name="Google Shape;107;p15"/>
          <p:cNvSpPr/>
          <p:nvPr/>
        </p:nvSpPr>
        <p:spPr>
          <a:xfrm>
            <a:off x="-1748916" y="-243627"/>
            <a:ext cx="887400" cy="340200"/>
          </a:xfrm>
          <a:prstGeom prst="rect">
            <a:avLst/>
          </a:prstGeom>
          <a:solidFill>
            <a:srgbClr val="00C1B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0-193-191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00C1BF</a:t>
            </a:r>
            <a:endParaRPr sz="1100"/>
          </a:p>
        </p:txBody>
      </p:sp>
      <p:sp>
        <p:nvSpPr>
          <p:cNvPr id="108" name="Google Shape;108;p15"/>
          <p:cNvSpPr/>
          <p:nvPr/>
        </p:nvSpPr>
        <p:spPr>
          <a:xfrm>
            <a:off x="-1748916" y="127848"/>
            <a:ext cx="887400" cy="340200"/>
          </a:xfrm>
          <a:prstGeom prst="rect">
            <a:avLst/>
          </a:prstGeom>
          <a:solidFill>
            <a:srgbClr val="00D7D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0-215-215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00D7D7</a:t>
            </a:r>
            <a:endParaRPr sz="1100"/>
          </a:p>
        </p:txBody>
      </p:sp>
      <p:sp>
        <p:nvSpPr>
          <p:cNvPr id="109" name="Google Shape;109;p15"/>
          <p:cNvSpPr/>
          <p:nvPr/>
        </p:nvSpPr>
        <p:spPr>
          <a:xfrm>
            <a:off x="-2648441" y="5396085"/>
            <a:ext cx="887400" cy="340200"/>
          </a:xfrm>
          <a:prstGeom prst="rect">
            <a:avLst/>
          </a:prstGeom>
          <a:solidFill>
            <a:srgbClr val="FF59C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255-89-204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FF59CC</a:t>
            </a:r>
            <a:endParaRPr sz="1100"/>
          </a:p>
        </p:txBody>
      </p:sp>
      <p:sp>
        <p:nvSpPr>
          <p:cNvPr id="110" name="Google Shape;110;p15"/>
          <p:cNvSpPr/>
          <p:nvPr/>
        </p:nvSpPr>
        <p:spPr>
          <a:xfrm>
            <a:off x="-1565166" y="4728635"/>
            <a:ext cx="887400" cy="340200"/>
          </a:xfrm>
          <a:prstGeom prst="rect">
            <a:avLst/>
          </a:prstGeom>
          <a:solidFill>
            <a:srgbClr val="0097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0-151-230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0097E6</a:t>
            </a:r>
            <a:endParaRPr sz="1100"/>
          </a:p>
        </p:txBody>
      </p:sp>
      <p:sp>
        <p:nvSpPr>
          <p:cNvPr id="111" name="Google Shape;111;p15"/>
          <p:cNvSpPr/>
          <p:nvPr/>
        </p:nvSpPr>
        <p:spPr>
          <a:xfrm>
            <a:off x="-1565166" y="5399760"/>
            <a:ext cx="887400" cy="340200"/>
          </a:xfrm>
          <a:prstGeom prst="rect">
            <a:avLst/>
          </a:prstGeom>
          <a:solidFill>
            <a:srgbClr val="FF6A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255-106-0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FF6A00</a:t>
            </a:r>
            <a:endParaRPr sz="1100"/>
          </a:p>
        </p:txBody>
      </p:sp>
      <p:sp>
        <p:nvSpPr>
          <p:cNvPr id="112" name="Google Shape;112;p15"/>
          <p:cNvSpPr/>
          <p:nvPr/>
        </p:nvSpPr>
        <p:spPr>
          <a:xfrm>
            <a:off x="-2660753" y="4714733"/>
            <a:ext cx="887400" cy="340200"/>
          </a:xfrm>
          <a:prstGeom prst="rect">
            <a:avLst/>
          </a:prstGeom>
          <a:solidFill>
            <a:srgbClr val="53B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83-183-0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53B700</a:t>
            </a:r>
            <a:endParaRPr sz="1100"/>
          </a:p>
        </p:txBody>
      </p:sp>
      <p:sp>
        <p:nvSpPr>
          <p:cNvPr id="113" name="Google Shape;113;p15"/>
          <p:cNvSpPr txBox="1"/>
          <p:nvPr/>
        </p:nvSpPr>
        <p:spPr>
          <a:xfrm>
            <a:off x="-2673061" y="518161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Payroll</a:t>
            </a:r>
            <a:endParaRPr sz="1100"/>
          </a:p>
        </p:txBody>
      </p:sp>
      <p:sp>
        <p:nvSpPr>
          <p:cNvPr id="114" name="Google Shape;114;p15"/>
          <p:cNvSpPr txBox="1"/>
          <p:nvPr/>
        </p:nvSpPr>
        <p:spPr>
          <a:xfrm>
            <a:off x="-1589786" y="450756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Payments</a:t>
            </a:r>
            <a:endParaRPr sz="1100"/>
          </a:p>
        </p:txBody>
      </p:sp>
      <p:sp>
        <p:nvSpPr>
          <p:cNvPr id="115" name="Google Shape;115;p15"/>
          <p:cNvSpPr txBox="1"/>
          <p:nvPr/>
        </p:nvSpPr>
        <p:spPr>
          <a:xfrm>
            <a:off x="-1589771" y="5181625"/>
            <a:ext cx="1279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Time Tracking</a:t>
            </a:r>
            <a:endParaRPr sz="1100"/>
          </a:p>
        </p:txBody>
      </p:sp>
      <p:sp>
        <p:nvSpPr>
          <p:cNvPr id="116" name="Google Shape;116;p15"/>
          <p:cNvSpPr txBox="1"/>
          <p:nvPr/>
        </p:nvSpPr>
        <p:spPr>
          <a:xfrm>
            <a:off x="-1773536" y="-469709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Accent</a:t>
            </a:r>
            <a:endParaRPr sz="1100"/>
          </a:p>
        </p:txBody>
      </p:sp>
      <p:sp>
        <p:nvSpPr>
          <p:cNvPr id="117" name="Google Shape;117;p15"/>
          <p:cNvSpPr txBox="1"/>
          <p:nvPr/>
        </p:nvSpPr>
        <p:spPr>
          <a:xfrm>
            <a:off x="-2723483" y="4507567"/>
            <a:ext cx="904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Accounting</a:t>
            </a:r>
            <a:endParaRPr sz="1100"/>
          </a:p>
        </p:txBody>
      </p:sp>
      <p:sp>
        <p:nvSpPr>
          <p:cNvPr id="118" name="Google Shape;118;p15"/>
          <p:cNvSpPr txBox="1"/>
          <p:nvPr/>
        </p:nvSpPr>
        <p:spPr>
          <a:xfrm>
            <a:off x="368999" y="4753693"/>
            <a:ext cx="269100" cy="1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500" b="1" i="0" u="non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‹#›</a:t>
            </a:fld>
            <a:endParaRPr sz="500" b="1" i="0" u="none" cap="none">
              <a:solidFill>
                <a:schemeClr val="dk1"/>
              </a:solidFill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602610" y="4753691"/>
            <a:ext cx="183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50" rIns="0" bIns="342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0" u="none" cap="none">
                <a:solidFill>
                  <a:schemeClr val="dk1"/>
                </a:solidFill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Intuit Confidential and Proprietary</a:t>
            </a:r>
            <a:endParaRPr sz="1100"/>
          </a:p>
        </p:txBody>
      </p:sp>
      <p:sp>
        <p:nvSpPr>
          <p:cNvPr id="120" name="Google Shape;120;p15"/>
          <p:cNvSpPr txBox="1"/>
          <p:nvPr/>
        </p:nvSpPr>
        <p:spPr>
          <a:xfrm>
            <a:off x="-2768319" y="3932300"/>
            <a:ext cx="2236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 Next For Intuit"/>
                <a:ea typeface="Avenir Next For Intuit"/>
                <a:cs typeface="Avenir Next For Intuit"/>
                <a:sym typeface="Avenir Next For Intuit"/>
              </a:rPr>
              <a:t>Use these sparingly to differentiate single-point solutions from one another</a:t>
            </a:r>
            <a:endParaRPr sz="1100">
              <a:latin typeface="Avenir Next For Intuit"/>
              <a:ea typeface="Avenir Next For Intuit"/>
              <a:cs typeface="Avenir Next For Intuit"/>
              <a:sym typeface="Avenir Next For Intui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32">
          <p15:clr>
            <a:srgbClr val="F26B43"/>
          </p15:clr>
        </p15:guide>
        <p15:guide id="2" pos="287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2916">
          <p15:clr>
            <a:srgbClr val="F26B43"/>
          </p15:clr>
        </p15:guide>
        <p15:guide id="5" orient="horz" pos="306">
          <p15:clr>
            <a:srgbClr val="F26B43"/>
          </p15:clr>
        </p15:guide>
        <p15:guide id="6" orient="horz" pos="972">
          <p15:clr>
            <a:srgbClr val="F26B43"/>
          </p15:clr>
        </p15:guide>
        <p15:guide id="7" pos="2844">
          <p15:clr>
            <a:srgbClr val="F26B43"/>
          </p15:clr>
        </p15:guide>
        <p15:guide id="8" pos="2913">
          <p15:clr>
            <a:srgbClr val="F26B43"/>
          </p15:clr>
        </p15:guide>
        <p15:guide id="9" pos="1530">
          <p15:clr>
            <a:srgbClr val="F26B43"/>
          </p15:clr>
        </p15:guide>
        <p15:guide id="10" pos="1602">
          <p15:clr>
            <a:srgbClr val="F26B43"/>
          </p15:clr>
        </p15:guide>
        <p15:guide id="11" pos="4157">
          <p15:clr>
            <a:srgbClr val="F26B43"/>
          </p15:clr>
        </p15:guide>
        <p15:guide id="12" pos="4225">
          <p15:clr>
            <a:srgbClr val="F26B43"/>
          </p15:clr>
        </p15:guide>
        <p15:guide id="13" pos="1969">
          <p15:clr>
            <a:srgbClr val="F26B43"/>
          </p15:clr>
        </p15:guide>
        <p15:guide id="14" pos="2041">
          <p15:clr>
            <a:srgbClr val="F26B43"/>
          </p15:clr>
        </p15:guide>
        <p15:guide id="15" pos="3725">
          <p15:clr>
            <a:srgbClr val="F26B43"/>
          </p15:clr>
        </p15:guide>
        <p15:guide id="16" pos="3789">
          <p15:clr>
            <a:srgbClr val="F26B43"/>
          </p15:clr>
        </p15:guide>
        <p15:guide id="17" orient="horz" pos="90">
          <p15:clr>
            <a:srgbClr val="F26B43"/>
          </p15:clr>
        </p15:guide>
        <p15:guide id="18" orient="horz" pos="522">
          <p15:clr>
            <a:srgbClr val="F26B43"/>
          </p15:clr>
        </p15:guide>
        <p15:guide id="19" pos="233">
          <p15:clr>
            <a:srgbClr val="F26B43"/>
          </p15:clr>
        </p15:guide>
        <p15:guide id="20" orient="horz" pos="930">
          <p15:clr>
            <a:srgbClr val="F26B43"/>
          </p15:clr>
        </p15:guide>
        <p15:guide id="21" pos="2880">
          <p15:clr>
            <a:srgbClr val="F06B4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intuit/Trapheus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3;p66">
            <a:extLst>
              <a:ext uri="{FF2B5EF4-FFF2-40B4-BE49-F238E27FC236}">
                <a16:creationId xmlns:a16="http://schemas.microsoft.com/office/drawing/2014/main" id="{ED5608C0-1290-0B49-8E06-5335F3BCBD3D}"/>
              </a:ext>
            </a:extLst>
          </p:cNvPr>
          <p:cNvSpPr txBox="1">
            <a:spLocks/>
          </p:cNvSpPr>
          <p:nvPr/>
        </p:nvSpPr>
        <p:spPr>
          <a:xfrm>
            <a:off x="452570" y="3333634"/>
            <a:ext cx="3977170" cy="882000"/>
          </a:xfrm>
          <a:prstGeom prst="rect">
            <a:avLst/>
          </a:prstGeom>
        </p:spPr>
        <p:txBody>
          <a:bodyPr spcFirstLastPara="1" wrap="square" lIns="68550" tIns="34275" rIns="68550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300"/>
              </a:spcBef>
            </a:pPr>
            <a:r>
              <a:rPr lang="pt" dirty="0"/>
              <a:t>Rohit Kumar,         Namita Devadas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" dirty="0"/>
              <a:t>June 11, 2020</a:t>
            </a:r>
          </a:p>
        </p:txBody>
      </p:sp>
      <p:sp>
        <p:nvSpPr>
          <p:cNvPr id="3" name="Google Shape;854;p66">
            <a:extLst>
              <a:ext uri="{FF2B5EF4-FFF2-40B4-BE49-F238E27FC236}">
                <a16:creationId xmlns:a16="http://schemas.microsoft.com/office/drawing/2014/main" id="{E2E51CA0-ECF8-B242-BC21-9A9A05C79F6D}"/>
              </a:ext>
            </a:extLst>
          </p:cNvPr>
          <p:cNvSpPr txBox="1">
            <a:spLocks/>
          </p:cNvSpPr>
          <p:nvPr/>
        </p:nvSpPr>
        <p:spPr>
          <a:xfrm>
            <a:off x="452570" y="574689"/>
            <a:ext cx="5314800" cy="950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500" dirty="0"/>
              <a:t>Trapheus</a:t>
            </a:r>
          </a:p>
        </p:txBody>
      </p:sp>
      <p:pic>
        <p:nvPicPr>
          <p:cNvPr id="4" name="Google Shape;855;p66">
            <a:extLst>
              <a:ext uri="{FF2B5EF4-FFF2-40B4-BE49-F238E27FC236}">
                <a16:creationId xmlns:a16="http://schemas.microsoft.com/office/drawing/2014/main" id="{A12E372C-44C9-4343-A73A-843A086149D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0325" t="21984"/>
          <a:stretch/>
        </p:blipFill>
        <p:spPr>
          <a:xfrm>
            <a:off x="1986523" y="2174662"/>
            <a:ext cx="928520" cy="95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" name="Google Shape;856;p66">
            <a:extLst>
              <a:ext uri="{FF2B5EF4-FFF2-40B4-BE49-F238E27FC236}">
                <a16:creationId xmlns:a16="http://schemas.microsoft.com/office/drawing/2014/main" id="{EC86AB7E-68C4-0341-BEFC-42E38D1C521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70" y="2174662"/>
            <a:ext cx="950399" cy="95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97;p71">
            <a:extLst>
              <a:ext uri="{FF2B5EF4-FFF2-40B4-BE49-F238E27FC236}">
                <a16:creationId xmlns:a16="http://schemas.microsoft.com/office/drawing/2014/main" id="{E8FE346D-994D-234B-8D13-2F956009B8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637" y="1310308"/>
            <a:ext cx="2566800" cy="3137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236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75"/>
          <p:cNvSpPr txBox="1">
            <a:spLocks noGrp="1"/>
          </p:cNvSpPr>
          <p:nvPr>
            <p:ph type="body" idx="1"/>
          </p:nvPr>
        </p:nvSpPr>
        <p:spPr>
          <a:xfrm>
            <a:off x="375979" y="1481328"/>
            <a:ext cx="8331000" cy="2811900"/>
          </a:xfrm>
          <a:prstGeom prst="rect">
            <a:avLst/>
          </a:prstGeom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927" name="Google Shape;927;p75"/>
          <p:cNvSpPr txBox="1">
            <a:spLocks noGrp="1"/>
          </p:cNvSpPr>
          <p:nvPr>
            <p:ph type="title"/>
          </p:nvPr>
        </p:nvSpPr>
        <p:spPr>
          <a:xfrm>
            <a:off x="376526" y="145473"/>
            <a:ext cx="8334600" cy="677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8" name="Google Shape;92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76"/>
          <p:cNvSpPr txBox="1">
            <a:spLocks noGrp="1"/>
          </p:cNvSpPr>
          <p:nvPr>
            <p:ph type="body" idx="1"/>
          </p:nvPr>
        </p:nvSpPr>
        <p:spPr>
          <a:xfrm>
            <a:off x="375979" y="1481328"/>
            <a:ext cx="8331000" cy="2811900"/>
          </a:xfrm>
          <a:prstGeom prst="rect">
            <a:avLst/>
          </a:prstGeom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934" name="Google Shape;934;p76"/>
          <p:cNvSpPr txBox="1">
            <a:spLocks noGrp="1"/>
          </p:cNvSpPr>
          <p:nvPr>
            <p:ph type="title"/>
          </p:nvPr>
        </p:nvSpPr>
        <p:spPr>
          <a:xfrm>
            <a:off x="376525" y="145475"/>
            <a:ext cx="8086500" cy="543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Error and Retry Handling in state machine</a:t>
            </a:r>
            <a:endParaRPr sz="2000"/>
          </a:p>
        </p:txBody>
      </p:sp>
      <p:pic>
        <p:nvPicPr>
          <p:cNvPr id="935" name="Google Shape;93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25" y="792287"/>
            <a:ext cx="8906149" cy="366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40;p77">
            <a:extLst>
              <a:ext uri="{FF2B5EF4-FFF2-40B4-BE49-F238E27FC236}">
                <a16:creationId xmlns:a16="http://schemas.microsoft.com/office/drawing/2014/main" id="{7BCF802C-3589-C445-B99A-C662056DF1BE}"/>
              </a:ext>
            </a:extLst>
          </p:cNvPr>
          <p:cNvSpPr txBox="1"/>
          <p:nvPr/>
        </p:nvSpPr>
        <p:spPr>
          <a:xfrm>
            <a:off x="370400" y="191625"/>
            <a:ext cx="79806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venirNext forINTUIT W05 Demi"/>
                <a:ea typeface="AvenirNext forINTUIT W05 Demi"/>
                <a:cs typeface="AvenirNext forINTUIT W05 Demi"/>
                <a:sym typeface="AvenirNext forINTUIT W05 Demi"/>
              </a:rPr>
              <a:t>Deep dive continued</a:t>
            </a:r>
            <a:endParaRPr sz="2200">
              <a:latin typeface="AvenirNext forINTUIT W05 Demi"/>
              <a:ea typeface="AvenirNext forINTUIT W05 Demi"/>
              <a:cs typeface="AvenirNext forINTUIT W05 Demi"/>
              <a:sym typeface="AvenirNext forINTUIT W05 Demi"/>
            </a:endParaRPr>
          </a:p>
        </p:txBody>
      </p:sp>
      <p:pic>
        <p:nvPicPr>
          <p:cNvPr id="3" name="Google Shape;941;p77">
            <a:extLst>
              <a:ext uri="{FF2B5EF4-FFF2-40B4-BE49-F238E27FC236}">
                <a16:creationId xmlns:a16="http://schemas.microsoft.com/office/drawing/2014/main" id="{E080FB4E-7871-4F43-8271-37E0E489E14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5538" y="2838550"/>
            <a:ext cx="1801626" cy="113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42;p77">
            <a:extLst>
              <a:ext uri="{FF2B5EF4-FFF2-40B4-BE49-F238E27FC236}">
                <a16:creationId xmlns:a16="http://schemas.microsoft.com/office/drawing/2014/main" id="{2520FF42-C22F-3C45-A326-DA005F588AC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25" y="934652"/>
            <a:ext cx="1520907" cy="108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43;p77">
            <a:extLst>
              <a:ext uri="{FF2B5EF4-FFF2-40B4-BE49-F238E27FC236}">
                <a16:creationId xmlns:a16="http://schemas.microsoft.com/office/drawing/2014/main" id="{D8E9CF01-A45A-E945-AA14-D575CEE4D35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900" y="860125"/>
            <a:ext cx="1520900" cy="1154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44;p77">
            <a:extLst>
              <a:ext uri="{FF2B5EF4-FFF2-40B4-BE49-F238E27FC236}">
                <a16:creationId xmlns:a16="http://schemas.microsoft.com/office/drawing/2014/main" id="{6F427BF8-46F2-6644-8EAE-58DB8A6277A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699" y="2887288"/>
            <a:ext cx="1139750" cy="113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45;p77">
            <a:extLst>
              <a:ext uri="{FF2B5EF4-FFF2-40B4-BE49-F238E27FC236}">
                <a16:creationId xmlns:a16="http://schemas.microsoft.com/office/drawing/2014/main" id="{2ACD9E34-E634-5A4E-90C9-1CEE67360B2E}"/>
              </a:ext>
            </a:extLst>
          </p:cNvPr>
          <p:cNvSpPr txBox="1"/>
          <p:nvPr/>
        </p:nvSpPr>
        <p:spPr>
          <a:xfrm>
            <a:off x="1870275" y="800101"/>
            <a:ext cx="25095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Enables multiple AWS services to run as an application. Designing various steps in the workflow as a state machine enables modularisation and makes the workflow easy to understand and debug. 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Next forINTUIT W05 Demi"/>
              <a:ea typeface="AvenirNext forINTUIT W05 Demi"/>
              <a:cs typeface="AvenirNext forINTUIT W05 Demi"/>
              <a:sym typeface="AvenirNext forINTUIT W05 Demi"/>
            </a:endParaRPr>
          </a:p>
        </p:txBody>
      </p:sp>
      <p:sp>
        <p:nvSpPr>
          <p:cNvPr id="8" name="Google Shape;946;p77">
            <a:extLst>
              <a:ext uri="{FF2B5EF4-FFF2-40B4-BE49-F238E27FC236}">
                <a16:creationId xmlns:a16="http://schemas.microsoft.com/office/drawing/2014/main" id="{A67A8575-CF56-C843-927A-6899522F69B2}"/>
              </a:ext>
            </a:extLst>
          </p:cNvPr>
          <p:cNvSpPr txBox="1"/>
          <p:nvPr/>
        </p:nvSpPr>
        <p:spPr>
          <a:xfrm>
            <a:off x="6790575" y="830900"/>
            <a:ext cx="21753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Different steps in the state machine are executed using individual AWS Lambdas for db instances and db clusters respectively.</a:t>
            </a:r>
            <a:endParaRPr>
              <a:latin typeface="AvenirNext forINTUIT W05 Demi"/>
              <a:ea typeface="AvenirNext forINTUIT W05 Demi"/>
              <a:cs typeface="AvenirNext forINTUIT W05 Demi"/>
              <a:sym typeface="AvenirNext forINTUIT W05 Demi"/>
            </a:endParaRPr>
          </a:p>
        </p:txBody>
      </p:sp>
      <p:sp>
        <p:nvSpPr>
          <p:cNvPr id="9" name="Google Shape;947;p77">
            <a:extLst>
              <a:ext uri="{FF2B5EF4-FFF2-40B4-BE49-F238E27FC236}">
                <a16:creationId xmlns:a16="http://schemas.microsoft.com/office/drawing/2014/main" id="{05427467-4950-224D-BAB4-64DC30B34ED9}"/>
              </a:ext>
            </a:extLst>
          </p:cNvPr>
          <p:cNvSpPr txBox="1"/>
          <p:nvPr/>
        </p:nvSpPr>
        <p:spPr>
          <a:xfrm>
            <a:off x="1865525" y="2801525"/>
            <a:ext cx="22293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Python SDK for AWS that executes various operations on AWS RDS. Boto3 custom waiters are used with configurable delays and maximum retry attempts to track status of each operation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Next forINTUIT W05 Demi"/>
              <a:ea typeface="AvenirNext forINTUIT W05 Demi"/>
              <a:cs typeface="AvenirNext forINTUIT W05 Demi"/>
              <a:sym typeface="AvenirNext forINTUIT W05 Demi"/>
            </a:endParaRPr>
          </a:p>
        </p:txBody>
      </p:sp>
      <p:sp>
        <p:nvSpPr>
          <p:cNvPr id="10" name="Google Shape;948;p77">
            <a:extLst>
              <a:ext uri="{FF2B5EF4-FFF2-40B4-BE49-F238E27FC236}">
                <a16:creationId xmlns:a16="http://schemas.microsoft.com/office/drawing/2014/main" id="{8943AE49-847A-144D-8393-F1345D4BDFCB}"/>
              </a:ext>
            </a:extLst>
          </p:cNvPr>
          <p:cNvSpPr txBox="1"/>
          <p:nvPr/>
        </p:nvSpPr>
        <p:spPr>
          <a:xfrm>
            <a:off x="6821775" y="2950488"/>
            <a:ext cx="21129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Used across all lambdas for abstraction of common utility methods and custom exception handling</a:t>
            </a:r>
            <a:endParaRPr>
              <a:latin typeface="AvenirNext forINTUIT W05 Demi"/>
              <a:ea typeface="AvenirNext forINTUIT W05 Demi"/>
              <a:cs typeface="AvenirNext forINTUIT W05 Demi"/>
              <a:sym typeface="AvenirNext forINTUIT W05 Demi"/>
            </a:endParaRPr>
          </a:p>
        </p:txBody>
      </p:sp>
    </p:spTree>
    <p:extLst>
      <p:ext uri="{BB962C8B-B14F-4D97-AF65-F5344CB8AC3E}">
        <p14:creationId xmlns:p14="http://schemas.microsoft.com/office/powerpoint/2010/main" val="3506560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3;p78">
            <a:extLst>
              <a:ext uri="{FF2B5EF4-FFF2-40B4-BE49-F238E27FC236}">
                <a16:creationId xmlns:a16="http://schemas.microsoft.com/office/drawing/2014/main" id="{D24D2DBC-D9AA-5047-B444-98409F734C7A}"/>
              </a:ext>
            </a:extLst>
          </p:cNvPr>
          <p:cNvSpPr txBox="1">
            <a:spLocks/>
          </p:cNvSpPr>
          <p:nvPr/>
        </p:nvSpPr>
        <p:spPr>
          <a:xfrm>
            <a:off x="404700" y="1082350"/>
            <a:ext cx="5742300" cy="2829600"/>
          </a:xfrm>
          <a:prstGeom prst="rect">
            <a:avLst/>
          </a:prstGeom>
        </p:spPr>
        <p:txBody>
          <a:bodyPr spcFirstLastPara="1" wrap="square" lIns="68550" tIns="34275" rIns="68550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endParaRPr lang="en-IN"/>
          </a:p>
          <a:p>
            <a:pPr>
              <a:lnSpc>
                <a:spcPct val="115000"/>
              </a:lnSpc>
            </a:pPr>
            <a:r>
              <a:rPr lang="en-IN"/>
              <a:t>There is no such concrete tooling available presently which runs this process in a completely automated manner supporting all RDS instances. </a:t>
            </a:r>
          </a:p>
          <a:p>
            <a:pPr>
              <a:lnSpc>
                <a:spcPct val="115000"/>
              </a:lnSpc>
            </a:pPr>
            <a:endParaRPr lang="en-IN"/>
          </a:p>
          <a:p>
            <a:pPr>
              <a:lnSpc>
                <a:spcPct val="115000"/>
              </a:lnSpc>
            </a:pPr>
            <a:r>
              <a:rPr lang="en-IN"/>
              <a:t>When we did this internally it was easily adopted by other QBO teams for their own performance clusters and by microservices such as Batch Orchestration service. </a:t>
            </a:r>
          </a:p>
          <a:p>
            <a:pPr>
              <a:lnSpc>
                <a:spcPct val="115000"/>
              </a:lnSpc>
            </a:pPr>
            <a:endParaRPr lang="en-IN"/>
          </a:p>
          <a:p>
            <a:pPr>
              <a:lnSpc>
                <a:spcPct val="115000"/>
              </a:lnSpc>
            </a:pPr>
            <a:r>
              <a:rPr lang="en-IN"/>
              <a:t>We believe that this solution can be easily be extended for DR activities wherein a DR account can easily restore from the snapshot directly in a target AWS account. 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IN"/>
          </a:p>
          <a:p>
            <a:pPr>
              <a:spcAft>
                <a:spcPts val="300"/>
              </a:spcAft>
            </a:pPr>
            <a:endParaRPr lang="en-IN" sz="900">
              <a:solidFill>
                <a:srgbClr val="333333"/>
              </a:solidFill>
              <a:highlight>
                <a:srgbClr val="F5F5F5"/>
              </a:highlight>
            </a:endParaRPr>
          </a:p>
        </p:txBody>
      </p:sp>
      <p:sp>
        <p:nvSpPr>
          <p:cNvPr id="3" name="Google Shape;954;p78">
            <a:extLst>
              <a:ext uri="{FF2B5EF4-FFF2-40B4-BE49-F238E27FC236}">
                <a16:creationId xmlns:a16="http://schemas.microsoft.com/office/drawing/2014/main" id="{6CF5DDAA-70CE-114B-9E45-8F3421F42A27}"/>
              </a:ext>
            </a:extLst>
          </p:cNvPr>
          <p:cNvSpPr txBox="1">
            <a:spLocks/>
          </p:cNvSpPr>
          <p:nvPr/>
        </p:nvSpPr>
        <p:spPr>
          <a:xfrm>
            <a:off x="404701" y="289573"/>
            <a:ext cx="8334600" cy="677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Aft>
                <a:spcPts val="300"/>
              </a:spcAft>
            </a:pPr>
            <a:r>
              <a:rPr lang="en-IN" sz="2300"/>
              <a:t>Motivation for open source</a:t>
            </a:r>
          </a:p>
        </p:txBody>
      </p:sp>
      <p:pic>
        <p:nvPicPr>
          <p:cNvPr id="4" name="Google Shape;955;p78">
            <a:extLst>
              <a:ext uri="{FF2B5EF4-FFF2-40B4-BE49-F238E27FC236}">
                <a16:creationId xmlns:a16="http://schemas.microsoft.com/office/drawing/2014/main" id="{5FC0C532-6AC6-894E-B367-3B886DF131C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04075" y="1543050"/>
            <a:ext cx="2703825" cy="1790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7343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60;p79">
            <a:extLst>
              <a:ext uri="{FF2B5EF4-FFF2-40B4-BE49-F238E27FC236}">
                <a16:creationId xmlns:a16="http://schemas.microsoft.com/office/drawing/2014/main" id="{ED6A6A6C-EFF8-E04A-A63A-5DAF04C81A1D}"/>
              </a:ext>
            </a:extLst>
          </p:cNvPr>
          <p:cNvSpPr txBox="1">
            <a:spLocks/>
          </p:cNvSpPr>
          <p:nvPr/>
        </p:nvSpPr>
        <p:spPr>
          <a:xfrm>
            <a:off x="375975" y="3781777"/>
            <a:ext cx="8331000" cy="511500"/>
          </a:xfrm>
          <a:prstGeom prst="rect">
            <a:avLst/>
          </a:prstGeom>
        </p:spPr>
        <p:txBody>
          <a:bodyPr spcFirstLastPara="1" wrap="square" lIns="68550" tIns="34275" rIns="68550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300"/>
              </a:spcAft>
            </a:pPr>
            <a:r>
              <a:rPr lang="en-IN" sz="1300" u="sng">
                <a:solidFill>
                  <a:schemeClr val="hlink"/>
                </a:solidFill>
                <a:hlinkClick r:id="rId2"/>
              </a:rPr>
              <a:t>https://github.com/intuit/Trapheus</a:t>
            </a:r>
            <a:endParaRPr lang="en-IN" sz="2100"/>
          </a:p>
        </p:txBody>
      </p:sp>
      <p:pic>
        <p:nvPicPr>
          <p:cNvPr id="3" name="Google Shape;961;p79">
            <a:extLst>
              <a:ext uri="{FF2B5EF4-FFF2-40B4-BE49-F238E27FC236}">
                <a16:creationId xmlns:a16="http://schemas.microsoft.com/office/drawing/2014/main" id="{BE249DD5-1D33-3D4C-94F3-49CDE5E1692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138" y="337600"/>
            <a:ext cx="2718675" cy="33228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62;p79">
            <a:extLst>
              <a:ext uri="{FF2B5EF4-FFF2-40B4-BE49-F238E27FC236}">
                <a16:creationId xmlns:a16="http://schemas.microsoft.com/office/drawing/2014/main" id="{E4799A6D-B554-0E4B-82E2-0CAAD29835A8}"/>
              </a:ext>
            </a:extLst>
          </p:cNvPr>
          <p:cNvSpPr txBox="1"/>
          <p:nvPr/>
        </p:nvSpPr>
        <p:spPr>
          <a:xfrm>
            <a:off x="734850" y="4191000"/>
            <a:ext cx="76743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If you have any questions and would like to discuss further, please reach out to us on slack at @</a:t>
            </a:r>
            <a:r>
              <a:rPr lang="en" sz="1100" dirty="0" err="1"/>
              <a:t>stationeros</a:t>
            </a:r>
            <a:r>
              <a:rPr lang="en" sz="1100" dirty="0"/>
              <a:t> / @</a:t>
            </a:r>
            <a:r>
              <a:rPr lang="en" sz="1100" dirty="0" err="1"/>
              <a:t>namitad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4210258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61;p67">
            <a:extLst>
              <a:ext uri="{FF2B5EF4-FFF2-40B4-BE49-F238E27FC236}">
                <a16:creationId xmlns:a16="http://schemas.microsoft.com/office/drawing/2014/main" id="{EC2E4F38-1190-DD4A-9381-A8DE8290FDF3}"/>
              </a:ext>
            </a:extLst>
          </p:cNvPr>
          <p:cNvSpPr txBox="1">
            <a:spLocks/>
          </p:cNvSpPr>
          <p:nvPr/>
        </p:nvSpPr>
        <p:spPr>
          <a:xfrm>
            <a:off x="406500" y="1362900"/>
            <a:ext cx="8331000" cy="3103500"/>
          </a:xfrm>
          <a:prstGeom prst="rect">
            <a:avLst/>
          </a:prstGeom>
        </p:spPr>
        <p:txBody>
          <a:bodyPr spcFirstLastPara="1" wrap="square" lIns="68550" tIns="34275" rIns="68550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lnSpc>
                <a:spcPct val="115000"/>
              </a:lnSpc>
              <a:buSzPts val="1400"/>
              <a:buFont typeface="Arial"/>
              <a:buChar char="●"/>
            </a:pPr>
            <a:r>
              <a:rPr lang="en-IN" dirty="0"/>
              <a:t>Problem statement</a:t>
            </a:r>
          </a:p>
          <a:p>
            <a:pPr marL="457200" indent="-317500">
              <a:lnSpc>
                <a:spcPct val="115000"/>
              </a:lnSpc>
              <a:buSzPts val="1400"/>
              <a:buFont typeface="Arial"/>
              <a:buChar char="●"/>
            </a:pPr>
            <a:r>
              <a:rPr lang="en-IN" dirty="0"/>
              <a:t>Solution and Guiding principles</a:t>
            </a:r>
          </a:p>
          <a:p>
            <a:pPr marL="457200" indent="-317500">
              <a:lnSpc>
                <a:spcPct val="115000"/>
              </a:lnSpc>
              <a:buSzPts val="1400"/>
              <a:buFont typeface="Arial"/>
              <a:buChar char="●"/>
            </a:pPr>
            <a:r>
              <a:rPr lang="en-IN" dirty="0"/>
              <a:t>Introduction to Trapheus</a:t>
            </a:r>
          </a:p>
          <a:p>
            <a:pPr marL="457200" indent="-317500">
              <a:lnSpc>
                <a:spcPct val="115000"/>
              </a:lnSpc>
              <a:buSzPts val="1400"/>
              <a:buFont typeface="Arial"/>
              <a:buChar char="●"/>
            </a:pPr>
            <a:r>
              <a:rPr lang="en-IN" dirty="0"/>
              <a:t>Deep dive</a:t>
            </a:r>
          </a:p>
          <a:p>
            <a:pPr marL="457200" indent="-317500">
              <a:lnSpc>
                <a:spcPct val="115000"/>
              </a:lnSpc>
              <a:buSzPts val="1400"/>
              <a:buFont typeface="Arial"/>
              <a:buChar char="●"/>
            </a:pPr>
            <a:r>
              <a:rPr lang="en-IN" dirty="0"/>
              <a:t>Generic solution and motivation for open source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IN" dirty="0"/>
          </a:p>
        </p:txBody>
      </p:sp>
      <p:sp>
        <p:nvSpPr>
          <p:cNvPr id="5" name="Google Shape;862;p67">
            <a:extLst>
              <a:ext uri="{FF2B5EF4-FFF2-40B4-BE49-F238E27FC236}">
                <a16:creationId xmlns:a16="http://schemas.microsoft.com/office/drawing/2014/main" id="{67C81CFA-3378-FD48-A752-1544CD6FFDEC}"/>
              </a:ext>
            </a:extLst>
          </p:cNvPr>
          <p:cNvSpPr txBox="1">
            <a:spLocks/>
          </p:cNvSpPr>
          <p:nvPr/>
        </p:nvSpPr>
        <p:spPr>
          <a:xfrm>
            <a:off x="589900" y="315594"/>
            <a:ext cx="8147600" cy="677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2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30916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67;p68">
            <a:extLst>
              <a:ext uri="{FF2B5EF4-FFF2-40B4-BE49-F238E27FC236}">
                <a16:creationId xmlns:a16="http://schemas.microsoft.com/office/drawing/2014/main" id="{DC830821-F12C-0947-B609-0B45EDA45151}"/>
              </a:ext>
            </a:extLst>
          </p:cNvPr>
          <p:cNvSpPr txBox="1">
            <a:spLocks/>
          </p:cNvSpPr>
          <p:nvPr/>
        </p:nvSpPr>
        <p:spPr>
          <a:xfrm>
            <a:off x="349350" y="1016001"/>
            <a:ext cx="8331000" cy="2292300"/>
          </a:xfrm>
          <a:prstGeom prst="rect">
            <a:avLst/>
          </a:prstGeom>
        </p:spPr>
        <p:txBody>
          <a:bodyPr spcFirstLastPara="1" wrap="square" lIns="68550" tIns="34275" rIns="68550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1100"/>
            </a:pPr>
            <a:endParaRPr lang="en-IN" sz="125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indent="-307975">
              <a:lnSpc>
                <a:spcPct val="115000"/>
              </a:lnSpc>
              <a:spcBef>
                <a:spcPts val="1600"/>
              </a:spcBef>
              <a:buClr>
                <a:srgbClr val="172B4D"/>
              </a:buClr>
              <a:buSzPts val="1250"/>
              <a:buFont typeface="Roboto"/>
              <a:buChar char="●"/>
            </a:pPr>
            <a:r>
              <a:rPr lang="en-IN" sz="125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volume: 10x more transactions, 5x more customers, 2x more vendors</a:t>
            </a:r>
          </a:p>
          <a:p>
            <a:pPr marL="457200" indent="-307975">
              <a:lnSpc>
                <a:spcPct val="115000"/>
              </a:lnSpc>
              <a:buClr>
                <a:srgbClr val="172B4D"/>
              </a:buClr>
              <a:buSzPts val="1250"/>
              <a:buFont typeface="Roboto"/>
              <a:buChar char="●"/>
            </a:pPr>
            <a:r>
              <a:rPr lang="en-IN" sz="125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5-10x more workers.</a:t>
            </a:r>
          </a:p>
          <a:p>
            <a:pPr marL="457200" indent="-307975">
              <a:lnSpc>
                <a:spcPct val="115000"/>
              </a:lnSpc>
              <a:buClr>
                <a:srgbClr val="172B4D"/>
              </a:buClr>
              <a:buSzPts val="1250"/>
              <a:buFont typeface="Roboto"/>
              <a:buChar char="●"/>
            </a:pPr>
            <a:r>
              <a:rPr lang="en-IN" sz="125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8x as many apps and 1.6x more jobs to run their business.</a:t>
            </a:r>
          </a:p>
          <a:p>
            <a:pPr marL="457200" indent="-307975">
              <a:lnSpc>
                <a:spcPct val="115000"/>
              </a:lnSpc>
              <a:buClr>
                <a:srgbClr val="172B4D"/>
              </a:buClr>
              <a:buSzPts val="1250"/>
              <a:buFont typeface="Roboto"/>
              <a:buChar char="●"/>
            </a:pPr>
            <a:r>
              <a:rPr lang="en-IN" sz="125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Spends 6x the amount of time in the product running their business.</a:t>
            </a:r>
          </a:p>
          <a:p>
            <a:pPr marL="457200" indent="-307975">
              <a:lnSpc>
                <a:spcPct val="115000"/>
              </a:lnSpc>
              <a:buClr>
                <a:srgbClr val="172B4D"/>
              </a:buClr>
              <a:buSzPts val="1250"/>
              <a:buFont typeface="Roboto"/>
              <a:buChar char="●"/>
            </a:pPr>
            <a:r>
              <a:rPr lang="en-IN" sz="125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Almost 2X more payroll attach and 1.5x Payment attach.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IN" sz="1200" dirty="0"/>
          </a:p>
        </p:txBody>
      </p:sp>
      <p:sp>
        <p:nvSpPr>
          <p:cNvPr id="3" name="Google Shape;868;p68">
            <a:extLst>
              <a:ext uri="{FF2B5EF4-FFF2-40B4-BE49-F238E27FC236}">
                <a16:creationId xmlns:a16="http://schemas.microsoft.com/office/drawing/2014/main" id="{FFE6A9BD-C16F-C04C-8D0A-67D74A978133}"/>
              </a:ext>
            </a:extLst>
          </p:cNvPr>
          <p:cNvSpPr txBox="1">
            <a:spLocks/>
          </p:cNvSpPr>
          <p:nvPr/>
        </p:nvSpPr>
        <p:spPr>
          <a:xfrm>
            <a:off x="376526" y="145473"/>
            <a:ext cx="8334600" cy="677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200" dirty="0"/>
              <a:t>Introduction to Mid-Market</a:t>
            </a:r>
          </a:p>
        </p:txBody>
      </p:sp>
      <p:pic>
        <p:nvPicPr>
          <p:cNvPr id="4" name="Google Shape;869;p68">
            <a:extLst>
              <a:ext uri="{FF2B5EF4-FFF2-40B4-BE49-F238E27FC236}">
                <a16:creationId xmlns:a16="http://schemas.microsoft.com/office/drawing/2014/main" id="{479D4928-D852-8A45-AB6A-CECFB2C96FE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2927" y="1245000"/>
            <a:ext cx="2003025" cy="1693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5438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4;p69">
            <a:extLst>
              <a:ext uri="{FF2B5EF4-FFF2-40B4-BE49-F238E27FC236}">
                <a16:creationId xmlns:a16="http://schemas.microsoft.com/office/drawing/2014/main" id="{FFD9457F-F830-834C-B3E9-8448E288F421}"/>
              </a:ext>
            </a:extLst>
          </p:cNvPr>
          <p:cNvSpPr txBox="1">
            <a:spLocks/>
          </p:cNvSpPr>
          <p:nvPr/>
        </p:nvSpPr>
        <p:spPr>
          <a:xfrm>
            <a:off x="399425" y="1182550"/>
            <a:ext cx="6790200" cy="2571000"/>
          </a:xfrm>
          <a:prstGeom prst="rect">
            <a:avLst/>
          </a:prstGeom>
        </p:spPr>
        <p:txBody>
          <a:bodyPr spcFirstLastPara="1" wrap="square" lIns="68550" tIns="34275" rIns="68550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76200" indent="-323850">
              <a:spcBef>
                <a:spcPts val="300"/>
              </a:spcBef>
              <a:buClr>
                <a:srgbClr val="1D1C1D"/>
              </a:buClr>
              <a:buSzPts val="1500"/>
              <a:buFont typeface="Arial"/>
              <a:buAutoNum type="arabicPeriod"/>
            </a:pPr>
            <a:r>
              <a:rPr lang="en-IN" sz="1500" dirty="0">
                <a:solidFill>
                  <a:srgbClr val="1D1C1D"/>
                </a:solidFill>
              </a:rPr>
              <a:t>Stop the bleeding, build guardrails with well defined performance baselines and SLAs</a:t>
            </a:r>
          </a:p>
          <a:p>
            <a:pPr marL="457200" marR="76200">
              <a:spcBef>
                <a:spcPts val="300"/>
              </a:spcBef>
            </a:pPr>
            <a:endParaRPr lang="en-IN" sz="1500" dirty="0">
              <a:solidFill>
                <a:srgbClr val="1D1C1D"/>
              </a:solidFill>
            </a:endParaRPr>
          </a:p>
          <a:p>
            <a:pPr marL="457200" marR="76200" indent="-323850">
              <a:spcBef>
                <a:spcPts val="300"/>
              </a:spcBef>
              <a:buClr>
                <a:srgbClr val="1D1C1D"/>
              </a:buClr>
              <a:buSzPts val="1500"/>
              <a:buFont typeface="Arial"/>
              <a:buAutoNum type="arabicPeriod"/>
            </a:pPr>
            <a:r>
              <a:rPr lang="en-IN" sz="1500" dirty="0">
                <a:solidFill>
                  <a:srgbClr val="1D1C1D"/>
                </a:solidFill>
              </a:rPr>
              <a:t>Improper teardown causes data accumulation over time</a:t>
            </a:r>
          </a:p>
          <a:p>
            <a:pPr marR="76200">
              <a:spcBef>
                <a:spcPts val="300"/>
              </a:spcBef>
            </a:pPr>
            <a:endParaRPr lang="en-IN" sz="1500" dirty="0">
              <a:solidFill>
                <a:srgbClr val="1D1C1D"/>
              </a:solidFill>
            </a:endParaRPr>
          </a:p>
          <a:p>
            <a:pPr marL="457200" marR="76200" indent="-323850">
              <a:spcBef>
                <a:spcPts val="300"/>
              </a:spcBef>
              <a:buClr>
                <a:srgbClr val="1D1C1D"/>
              </a:buClr>
              <a:buSzPts val="1500"/>
              <a:buFont typeface="Arial"/>
              <a:buAutoNum type="arabicPeriod"/>
            </a:pPr>
            <a:r>
              <a:rPr lang="en-IN" sz="1500" dirty="0">
                <a:solidFill>
                  <a:srgbClr val="1D1C1D"/>
                </a:solidFill>
              </a:rPr>
              <a:t>Data inconsistency</a:t>
            </a:r>
          </a:p>
          <a:p>
            <a:pPr marR="76200">
              <a:spcBef>
                <a:spcPts val="300"/>
              </a:spcBef>
            </a:pPr>
            <a:endParaRPr lang="en-IN" sz="1500" dirty="0">
              <a:solidFill>
                <a:srgbClr val="1D1C1D"/>
              </a:solidFill>
            </a:endParaRPr>
          </a:p>
          <a:p>
            <a:pPr marR="76200">
              <a:spcBef>
                <a:spcPts val="300"/>
              </a:spcBef>
            </a:pPr>
            <a:endParaRPr lang="en-IN" sz="1500" dirty="0">
              <a:solidFill>
                <a:srgbClr val="1D1C1D"/>
              </a:solidFill>
            </a:endParaRPr>
          </a:p>
          <a:p>
            <a:pPr marR="76200">
              <a:spcBef>
                <a:spcPts val="300"/>
              </a:spcBef>
            </a:pPr>
            <a:endParaRPr lang="en-IN" sz="1500" dirty="0">
              <a:solidFill>
                <a:srgbClr val="1D1C1D"/>
              </a:solidFill>
            </a:endParaRPr>
          </a:p>
          <a:p>
            <a:pPr marL="457200" marR="76200">
              <a:lnSpc>
                <a:spcPct val="115000"/>
              </a:lnSpc>
              <a:spcBef>
                <a:spcPts val="300"/>
              </a:spcBef>
            </a:pPr>
            <a:endParaRPr lang="en-IN" sz="1500" dirty="0">
              <a:solidFill>
                <a:srgbClr val="1D1C1D"/>
              </a:solidFill>
            </a:endParaRPr>
          </a:p>
          <a:p>
            <a:pPr marR="7620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</a:pPr>
            <a:endParaRPr lang="en-IN" sz="1500" dirty="0">
              <a:solidFill>
                <a:srgbClr val="1D1C1D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IN" dirty="0"/>
          </a:p>
        </p:txBody>
      </p:sp>
      <p:sp>
        <p:nvSpPr>
          <p:cNvPr id="3" name="Google Shape;875;p69">
            <a:extLst>
              <a:ext uri="{FF2B5EF4-FFF2-40B4-BE49-F238E27FC236}">
                <a16:creationId xmlns:a16="http://schemas.microsoft.com/office/drawing/2014/main" id="{D56ADA19-E26E-D144-8165-40F98F14C0EA}"/>
              </a:ext>
            </a:extLst>
          </p:cNvPr>
          <p:cNvSpPr txBox="1">
            <a:spLocks/>
          </p:cNvSpPr>
          <p:nvPr/>
        </p:nvSpPr>
        <p:spPr>
          <a:xfrm>
            <a:off x="457101" y="147073"/>
            <a:ext cx="8334600" cy="677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200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578308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0;p70">
            <a:extLst>
              <a:ext uri="{FF2B5EF4-FFF2-40B4-BE49-F238E27FC236}">
                <a16:creationId xmlns:a16="http://schemas.microsoft.com/office/drawing/2014/main" id="{C7ACCAC4-7589-514C-BD97-ED331C303FD2}"/>
              </a:ext>
            </a:extLst>
          </p:cNvPr>
          <p:cNvSpPr txBox="1">
            <a:spLocks/>
          </p:cNvSpPr>
          <p:nvPr/>
        </p:nvSpPr>
        <p:spPr>
          <a:xfrm>
            <a:off x="347551" y="147073"/>
            <a:ext cx="8334600" cy="677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200" dirty="0"/>
              <a:t>Solution and Guiding principles</a:t>
            </a:r>
          </a:p>
        </p:txBody>
      </p:sp>
      <p:pic>
        <p:nvPicPr>
          <p:cNvPr id="3" name="Google Shape;881;p70">
            <a:extLst>
              <a:ext uri="{FF2B5EF4-FFF2-40B4-BE49-F238E27FC236}">
                <a16:creationId xmlns:a16="http://schemas.microsoft.com/office/drawing/2014/main" id="{0AB4AC64-0CCA-8A4E-B3A2-9D52376AF73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2099" y="1072811"/>
            <a:ext cx="1129000" cy="11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882;p70">
            <a:extLst>
              <a:ext uri="{FF2B5EF4-FFF2-40B4-BE49-F238E27FC236}">
                <a16:creationId xmlns:a16="http://schemas.microsoft.com/office/drawing/2014/main" id="{97492DFC-AC9F-7846-AFD4-F541FA6F373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525" y="1040575"/>
            <a:ext cx="1168600" cy="11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883;p70">
            <a:extLst>
              <a:ext uri="{FF2B5EF4-FFF2-40B4-BE49-F238E27FC236}">
                <a16:creationId xmlns:a16="http://schemas.microsoft.com/office/drawing/2014/main" id="{9A35511D-08DB-8F42-B603-E78304F8405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2980" t="553" r="15102" b="29443"/>
          <a:stretch/>
        </p:blipFill>
        <p:spPr>
          <a:xfrm>
            <a:off x="2747450" y="2924938"/>
            <a:ext cx="1128999" cy="10989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84;p70">
            <a:extLst>
              <a:ext uri="{FF2B5EF4-FFF2-40B4-BE49-F238E27FC236}">
                <a16:creationId xmlns:a16="http://schemas.microsoft.com/office/drawing/2014/main" id="{E24CEFD9-6035-7345-B4D2-9A004425B685}"/>
              </a:ext>
            </a:extLst>
          </p:cNvPr>
          <p:cNvSpPr txBox="1"/>
          <p:nvPr/>
        </p:nvSpPr>
        <p:spPr>
          <a:xfrm>
            <a:off x="6126325" y="2257475"/>
            <a:ext cx="10977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Next forINTUIT W05 Demi"/>
                <a:ea typeface="AvenirNext forINTUIT W05 Demi"/>
                <a:cs typeface="AvenirNext forINTUIT W05 Demi"/>
                <a:sym typeface="AvenirNext forINTUIT W05 Demi"/>
              </a:rPr>
              <a:t>Scalable</a:t>
            </a:r>
            <a:endParaRPr>
              <a:latin typeface="AvenirNext forINTUIT W05 Demi"/>
              <a:ea typeface="AvenirNext forINTUIT W05 Demi"/>
              <a:cs typeface="AvenirNext forINTUIT W05 Demi"/>
              <a:sym typeface="AvenirNext forINTUIT W05 Demi"/>
            </a:endParaRPr>
          </a:p>
        </p:txBody>
      </p:sp>
      <p:sp>
        <p:nvSpPr>
          <p:cNvPr id="7" name="Google Shape;885;p70">
            <a:extLst>
              <a:ext uri="{FF2B5EF4-FFF2-40B4-BE49-F238E27FC236}">
                <a16:creationId xmlns:a16="http://schemas.microsoft.com/office/drawing/2014/main" id="{8A60C36F-B681-4A48-A017-BE9271561CE5}"/>
              </a:ext>
            </a:extLst>
          </p:cNvPr>
          <p:cNvSpPr txBox="1"/>
          <p:nvPr/>
        </p:nvSpPr>
        <p:spPr>
          <a:xfrm>
            <a:off x="2851175" y="4090075"/>
            <a:ext cx="109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Next forINTUIT W05 Demi"/>
                <a:ea typeface="AvenirNext forINTUIT W05 Demi"/>
                <a:cs typeface="AvenirNext forINTUIT W05 Demi"/>
                <a:sym typeface="AvenirNext forINTUIT W05 Demi"/>
              </a:rPr>
              <a:t>Reusable</a:t>
            </a:r>
            <a:endParaRPr>
              <a:latin typeface="AvenirNext forINTUIT W05 Demi"/>
              <a:ea typeface="AvenirNext forINTUIT W05 Demi"/>
              <a:cs typeface="AvenirNext forINTUIT W05 Demi"/>
              <a:sym typeface="AvenirNext forINTUIT W05 Demi"/>
            </a:endParaRPr>
          </a:p>
        </p:txBody>
      </p:sp>
      <p:sp>
        <p:nvSpPr>
          <p:cNvPr id="8" name="Google Shape;886;p70">
            <a:extLst>
              <a:ext uri="{FF2B5EF4-FFF2-40B4-BE49-F238E27FC236}">
                <a16:creationId xmlns:a16="http://schemas.microsoft.com/office/drawing/2014/main" id="{5DC09D12-43AA-F646-8C7C-0EE08A38CA5D}"/>
              </a:ext>
            </a:extLst>
          </p:cNvPr>
          <p:cNvSpPr txBox="1"/>
          <p:nvPr/>
        </p:nvSpPr>
        <p:spPr>
          <a:xfrm>
            <a:off x="3798563" y="2297975"/>
            <a:ext cx="13281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Next forINTUIT W05 Demi"/>
                <a:ea typeface="AvenirNext forINTUIT W05 Demi"/>
                <a:cs typeface="AvenirNext forINTUIT W05 Demi"/>
                <a:sym typeface="AvenirNext forINTUIT W05 Demi"/>
              </a:rPr>
              <a:t>Cost effective</a:t>
            </a:r>
            <a:endParaRPr>
              <a:latin typeface="AvenirNext forINTUIT W05 Demi"/>
              <a:ea typeface="AvenirNext forINTUIT W05 Demi"/>
              <a:cs typeface="AvenirNext forINTUIT W05 Demi"/>
              <a:sym typeface="AvenirNext forINTUIT W05 Demi"/>
            </a:endParaRPr>
          </a:p>
        </p:txBody>
      </p:sp>
      <p:pic>
        <p:nvPicPr>
          <p:cNvPr id="9" name="Google Shape;887;p70">
            <a:extLst>
              <a:ext uri="{FF2B5EF4-FFF2-40B4-BE49-F238E27FC236}">
                <a16:creationId xmlns:a16="http://schemas.microsoft.com/office/drawing/2014/main" id="{32D59A4A-A8AC-3645-B459-0AE8BD3F8AD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075" y="1040575"/>
            <a:ext cx="1168600" cy="11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88;p70">
            <a:extLst>
              <a:ext uri="{FF2B5EF4-FFF2-40B4-BE49-F238E27FC236}">
                <a16:creationId xmlns:a16="http://schemas.microsoft.com/office/drawing/2014/main" id="{FF68AD70-32B7-B641-93BF-CFDCAF06A6A9}"/>
              </a:ext>
            </a:extLst>
          </p:cNvPr>
          <p:cNvSpPr txBox="1"/>
          <p:nvPr/>
        </p:nvSpPr>
        <p:spPr>
          <a:xfrm>
            <a:off x="1805675" y="2297975"/>
            <a:ext cx="12267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Next forINTUIT W05 Demi"/>
                <a:ea typeface="AvenirNext forINTUIT W05 Demi"/>
                <a:cs typeface="AvenirNext forINTUIT W05 Demi"/>
                <a:sym typeface="AvenirNext forINTUIT W05 Demi"/>
              </a:rPr>
              <a:t>Automated</a:t>
            </a:r>
            <a:endParaRPr dirty="0">
              <a:latin typeface="AvenirNext forINTUIT W05 Demi"/>
              <a:ea typeface="AvenirNext forINTUIT W05 Demi"/>
              <a:cs typeface="AvenirNext forINTUIT W05 Demi"/>
              <a:sym typeface="AvenirNext forINTUIT W05 Demi"/>
            </a:endParaRPr>
          </a:p>
        </p:txBody>
      </p:sp>
      <p:pic>
        <p:nvPicPr>
          <p:cNvPr id="11" name="Google Shape;889;p70">
            <a:extLst>
              <a:ext uri="{FF2B5EF4-FFF2-40B4-BE49-F238E27FC236}">
                <a16:creationId xmlns:a16="http://schemas.microsoft.com/office/drawing/2014/main" id="{4DABBC29-7D18-144C-BE71-93BE30E168D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6675" y="2961075"/>
            <a:ext cx="1129000" cy="11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890;p70">
            <a:extLst>
              <a:ext uri="{FF2B5EF4-FFF2-40B4-BE49-F238E27FC236}">
                <a16:creationId xmlns:a16="http://schemas.microsoft.com/office/drawing/2014/main" id="{19818522-953C-3448-8B30-63C4DC021780}"/>
              </a:ext>
            </a:extLst>
          </p:cNvPr>
          <p:cNvSpPr txBox="1"/>
          <p:nvPr/>
        </p:nvSpPr>
        <p:spPr>
          <a:xfrm>
            <a:off x="4445500" y="4087750"/>
            <a:ext cx="2846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Next forINTUIT W05 Demi"/>
                <a:ea typeface="AvenirNext forINTUIT W05 Demi"/>
                <a:cs typeface="AvenirNext forINTUIT W05 Demi"/>
                <a:sym typeface="AvenirNext forINTUIT W05 Demi"/>
              </a:rPr>
              <a:t>Errors, waits and retry handling</a:t>
            </a:r>
            <a:endParaRPr>
              <a:latin typeface="AvenirNext forINTUIT W05 Demi"/>
              <a:ea typeface="AvenirNext forINTUIT W05 Demi"/>
              <a:cs typeface="AvenirNext forINTUIT W05 Demi"/>
              <a:sym typeface="AvenirNext forINTUIT W05 Demi"/>
            </a:endParaRPr>
          </a:p>
        </p:txBody>
      </p:sp>
    </p:spTree>
    <p:extLst>
      <p:ext uri="{BB962C8B-B14F-4D97-AF65-F5344CB8AC3E}">
        <p14:creationId xmlns:p14="http://schemas.microsoft.com/office/powerpoint/2010/main" val="3521948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95;p71">
            <a:extLst>
              <a:ext uri="{FF2B5EF4-FFF2-40B4-BE49-F238E27FC236}">
                <a16:creationId xmlns:a16="http://schemas.microsoft.com/office/drawing/2014/main" id="{C993DBC4-2E3D-7842-AA90-6E83743A5B4E}"/>
              </a:ext>
            </a:extLst>
          </p:cNvPr>
          <p:cNvSpPr txBox="1">
            <a:spLocks/>
          </p:cNvSpPr>
          <p:nvPr/>
        </p:nvSpPr>
        <p:spPr>
          <a:xfrm>
            <a:off x="287325" y="1054450"/>
            <a:ext cx="5675400" cy="2506200"/>
          </a:xfrm>
          <a:prstGeom prst="rect">
            <a:avLst/>
          </a:prstGeom>
        </p:spPr>
        <p:txBody>
          <a:bodyPr spcFirstLastPara="1" wrap="square" lIns="68550" tIns="34275" rIns="68550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/>
            <a:r>
              <a:rPr lang="en-IN" sz="1500" dirty="0"/>
              <a:t>A tool that enables an </a:t>
            </a:r>
            <a:r>
              <a:rPr lang="en-IN" sz="1500" b="1" dirty="0">
                <a:solidFill>
                  <a:srgbClr val="62C000"/>
                </a:solidFill>
              </a:rPr>
              <a:t>automated database restoration pipeline</a:t>
            </a:r>
            <a:r>
              <a:rPr lang="en-IN" sz="1500" dirty="0">
                <a:solidFill>
                  <a:srgbClr val="1D1C1D"/>
                </a:solidFill>
              </a:rPr>
              <a:t> to restore any RDS instance or cluster from a snapshot in AWS.</a:t>
            </a:r>
          </a:p>
          <a:p>
            <a:pPr marL="139700">
              <a:spcBef>
                <a:spcPts val="300"/>
              </a:spcBef>
            </a:pPr>
            <a:endParaRPr lang="en-IN" sz="1500" dirty="0">
              <a:solidFill>
                <a:srgbClr val="1D1C1D"/>
              </a:solidFill>
            </a:endParaRPr>
          </a:p>
          <a:p>
            <a:pPr marL="139700">
              <a:spcBef>
                <a:spcPts val="300"/>
              </a:spcBef>
            </a:pPr>
            <a:r>
              <a:rPr lang="en-IN" sz="1500" dirty="0">
                <a:solidFill>
                  <a:srgbClr val="24292E"/>
                </a:solidFill>
                <a:highlight>
                  <a:srgbClr val="FFFFFF"/>
                </a:highlight>
              </a:rPr>
              <a:t>Modelled as a </a:t>
            </a:r>
            <a:r>
              <a:rPr lang="en-IN" sz="1500" b="1" dirty="0">
                <a:solidFill>
                  <a:srgbClr val="62C000"/>
                </a:solidFill>
                <a:highlight>
                  <a:srgbClr val="FFFFFF"/>
                </a:highlight>
              </a:rPr>
              <a:t>distributed state machine</a:t>
            </a:r>
            <a:r>
              <a:rPr lang="en-IN" sz="1500" dirty="0">
                <a:solidFill>
                  <a:srgbClr val="24292E"/>
                </a:solidFill>
                <a:highlight>
                  <a:srgbClr val="FFFFFF"/>
                </a:highlight>
              </a:rPr>
              <a:t> with the help of AWS step functions</a:t>
            </a:r>
          </a:p>
          <a:p>
            <a:pPr marL="139700">
              <a:spcBef>
                <a:spcPts val="300"/>
              </a:spcBef>
            </a:pPr>
            <a:endParaRPr lang="en-IN" sz="15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139700">
              <a:spcBef>
                <a:spcPts val="300"/>
              </a:spcBef>
            </a:pPr>
            <a:r>
              <a:rPr lang="en-IN" sz="1500" dirty="0">
                <a:solidFill>
                  <a:srgbClr val="1D1C1D"/>
                </a:solidFill>
              </a:rPr>
              <a:t>It can be used for </a:t>
            </a:r>
            <a:r>
              <a:rPr lang="en-IN" sz="1500" b="1" dirty="0">
                <a:solidFill>
                  <a:srgbClr val="62C000"/>
                </a:solidFill>
              </a:rPr>
              <a:t>individual RDS instances</a:t>
            </a:r>
            <a:r>
              <a:rPr lang="en-IN" sz="1500" dirty="0">
                <a:solidFill>
                  <a:srgbClr val="1D1C1D"/>
                </a:solidFill>
              </a:rPr>
              <a:t> (such as MySQL, Oracle </a:t>
            </a:r>
            <a:r>
              <a:rPr lang="en-IN" sz="1500" dirty="0" err="1">
                <a:solidFill>
                  <a:srgbClr val="1D1C1D"/>
                </a:solidFill>
              </a:rPr>
              <a:t>db</a:t>
            </a:r>
            <a:r>
              <a:rPr lang="en-IN" sz="1500" dirty="0">
                <a:solidFill>
                  <a:srgbClr val="1D1C1D"/>
                </a:solidFill>
              </a:rPr>
              <a:t> etc) and for </a:t>
            </a:r>
            <a:r>
              <a:rPr lang="en-IN" sz="1500" b="1" dirty="0">
                <a:solidFill>
                  <a:srgbClr val="62C000"/>
                </a:solidFill>
              </a:rPr>
              <a:t>Amazon Aurora cluster</a:t>
            </a:r>
            <a:r>
              <a:rPr lang="en-IN" sz="1500" dirty="0">
                <a:solidFill>
                  <a:srgbClr val="1D1C1D"/>
                </a:solidFill>
              </a:rPr>
              <a:t> based instances.</a:t>
            </a:r>
          </a:p>
          <a:p>
            <a:pPr>
              <a:spcBef>
                <a:spcPts val="300"/>
              </a:spcBef>
            </a:pPr>
            <a:endParaRPr lang="en-IN" dirty="0"/>
          </a:p>
          <a:p>
            <a:pPr>
              <a:spcBef>
                <a:spcPts val="300"/>
              </a:spcBef>
              <a:buClr>
                <a:schemeClr val="dk1"/>
              </a:buClr>
              <a:buSzPts val="1900"/>
              <a:buFont typeface="Avenir Next For Intuit"/>
              <a:buNone/>
            </a:pPr>
            <a:endParaRPr lang="en-IN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IN" dirty="0"/>
          </a:p>
        </p:txBody>
      </p:sp>
      <p:sp>
        <p:nvSpPr>
          <p:cNvPr id="3" name="Google Shape;896;p71">
            <a:extLst>
              <a:ext uri="{FF2B5EF4-FFF2-40B4-BE49-F238E27FC236}">
                <a16:creationId xmlns:a16="http://schemas.microsoft.com/office/drawing/2014/main" id="{65FA5AD1-6C4E-314F-B393-23479996B5D5}"/>
              </a:ext>
            </a:extLst>
          </p:cNvPr>
          <p:cNvSpPr txBox="1">
            <a:spLocks/>
          </p:cNvSpPr>
          <p:nvPr/>
        </p:nvSpPr>
        <p:spPr>
          <a:xfrm>
            <a:off x="376525" y="243674"/>
            <a:ext cx="8334600" cy="48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200" dirty="0"/>
              <a:t>Introduction to Trapheus</a:t>
            </a:r>
          </a:p>
        </p:txBody>
      </p:sp>
      <p:pic>
        <p:nvPicPr>
          <p:cNvPr id="4" name="Google Shape;897;p71">
            <a:extLst>
              <a:ext uri="{FF2B5EF4-FFF2-40B4-BE49-F238E27FC236}">
                <a16:creationId xmlns:a16="http://schemas.microsoft.com/office/drawing/2014/main" id="{41F2B0F4-0FFC-EB41-AAE4-F08E63F2411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23200" y="727875"/>
            <a:ext cx="2566800" cy="3137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2220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02;p72">
            <a:extLst>
              <a:ext uri="{FF2B5EF4-FFF2-40B4-BE49-F238E27FC236}">
                <a16:creationId xmlns:a16="http://schemas.microsoft.com/office/drawing/2014/main" id="{579C628C-899C-1B41-9EC7-42D2A0D9A69D}"/>
              </a:ext>
            </a:extLst>
          </p:cNvPr>
          <p:cNvSpPr txBox="1">
            <a:spLocks/>
          </p:cNvSpPr>
          <p:nvPr/>
        </p:nvSpPr>
        <p:spPr>
          <a:xfrm>
            <a:off x="406500" y="862450"/>
            <a:ext cx="8331000" cy="3682500"/>
          </a:xfrm>
          <a:prstGeom prst="rect">
            <a:avLst/>
          </a:prstGeom>
        </p:spPr>
        <p:txBody>
          <a:bodyPr spcFirstLastPara="1" wrap="square" lIns="68550" tIns="34275" rIns="68550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300">
                <a:highlight>
                  <a:srgbClr val="FFFFFF"/>
                </a:highlight>
              </a:rPr>
              <a:t>Trapheus is modelled as a state machine using AWS Step Functions. </a:t>
            </a:r>
          </a:p>
          <a:p>
            <a:pPr>
              <a:spcBef>
                <a:spcPts val="300"/>
              </a:spcBef>
            </a:pPr>
            <a:endParaRPr lang="en-IN" sz="1300">
              <a:highlight>
                <a:srgbClr val="FFFFFF"/>
              </a:highlight>
            </a:endParaRPr>
          </a:p>
          <a:p>
            <a:pPr>
              <a:spcBef>
                <a:spcPts val="300"/>
              </a:spcBef>
            </a:pPr>
            <a:r>
              <a:rPr lang="en-IN" sz="1300">
                <a:solidFill>
                  <a:srgbClr val="24292E"/>
                </a:solidFill>
                <a:highlight>
                  <a:srgbClr val="FFFFFF"/>
                </a:highlight>
              </a:rPr>
              <a:t>The state machine includes the following steps:</a:t>
            </a:r>
          </a:p>
          <a:p>
            <a:pPr>
              <a:spcBef>
                <a:spcPts val="300"/>
              </a:spcBef>
            </a:pPr>
            <a:endParaRPr lang="en-IN"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indent="-311150">
              <a:spcBef>
                <a:spcPts val="300"/>
              </a:spcBef>
              <a:buClr>
                <a:srgbClr val="24292E"/>
              </a:buClr>
              <a:buSzPts val="1300"/>
              <a:buFont typeface="Arial"/>
              <a:buAutoNum type="arabicPeriod"/>
            </a:pPr>
            <a:r>
              <a:rPr lang="en-IN" sz="1300" b="1">
                <a:solidFill>
                  <a:srgbClr val="62C000"/>
                </a:solidFill>
                <a:highlight>
                  <a:srgbClr val="FFFFFF"/>
                </a:highlight>
              </a:rPr>
              <a:t>Convert the existing instance</a:t>
            </a:r>
            <a:r>
              <a:rPr lang="en-IN" sz="1300">
                <a:solidFill>
                  <a:srgbClr val="24292E"/>
                </a:solidFill>
                <a:highlight>
                  <a:srgbClr val="FFFFFF"/>
                </a:highlight>
              </a:rPr>
              <a:t> of the database to a temporary instance.</a:t>
            </a:r>
          </a:p>
          <a:p>
            <a:pPr marL="457200">
              <a:spcBef>
                <a:spcPts val="300"/>
              </a:spcBef>
            </a:pPr>
            <a:endParaRPr lang="en-IN"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indent="-311150">
              <a:spcBef>
                <a:spcPts val="300"/>
              </a:spcBef>
              <a:buClr>
                <a:srgbClr val="24292E"/>
              </a:buClr>
              <a:buSzPts val="1300"/>
              <a:buFont typeface="Arial"/>
              <a:buAutoNum type="arabicPeriod"/>
            </a:pPr>
            <a:r>
              <a:rPr lang="en-IN" sz="1300" b="1">
                <a:solidFill>
                  <a:srgbClr val="62C000"/>
                </a:solidFill>
                <a:highlight>
                  <a:srgbClr val="FFFFFF"/>
                </a:highlight>
              </a:rPr>
              <a:t>Restore a new instance</a:t>
            </a:r>
            <a:r>
              <a:rPr lang="en-IN" sz="1300">
                <a:solidFill>
                  <a:srgbClr val="24292E"/>
                </a:solidFill>
                <a:highlight>
                  <a:srgbClr val="FFFFFF"/>
                </a:highlight>
              </a:rPr>
              <a:t> of the database using the golden snapshot.</a:t>
            </a:r>
          </a:p>
          <a:p>
            <a:pPr marL="457200">
              <a:spcBef>
                <a:spcPts val="300"/>
              </a:spcBef>
            </a:pPr>
            <a:endParaRPr lang="en-IN"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indent="-311150">
              <a:spcBef>
                <a:spcPts val="300"/>
              </a:spcBef>
              <a:buClr>
                <a:srgbClr val="24292E"/>
              </a:buClr>
              <a:buSzPts val="1300"/>
              <a:buFont typeface="Arial"/>
              <a:buAutoNum type="arabicPeriod"/>
            </a:pPr>
            <a:r>
              <a:rPr lang="en-IN" sz="1300" b="1">
                <a:solidFill>
                  <a:srgbClr val="62C000"/>
                </a:solidFill>
                <a:highlight>
                  <a:srgbClr val="FFFFFF"/>
                </a:highlight>
              </a:rPr>
              <a:t>Delete the temporary instance</a:t>
            </a:r>
            <a:r>
              <a:rPr lang="en-IN" sz="1300">
                <a:solidFill>
                  <a:srgbClr val="24292E"/>
                </a:solidFill>
                <a:highlight>
                  <a:srgbClr val="FFFFFF"/>
                </a:highlight>
              </a:rPr>
              <a:t> of the database.</a:t>
            </a:r>
          </a:p>
          <a:p>
            <a:pPr marL="457200">
              <a:spcBef>
                <a:spcPts val="300"/>
              </a:spcBef>
            </a:pPr>
            <a:endParaRPr lang="en-IN"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indent="-311150">
              <a:spcBef>
                <a:spcPts val="300"/>
              </a:spcBef>
              <a:buClr>
                <a:srgbClr val="24292E"/>
              </a:buClr>
              <a:buSzPts val="1300"/>
              <a:buFont typeface="Arial"/>
              <a:buAutoNum type="arabicPeriod"/>
            </a:pPr>
            <a:r>
              <a:rPr lang="en-IN" sz="1300">
                <a:solidFill>
                  <a:srgbClr val="24292E"/>
                </a:solidFill>
                <a:highlight>
                  <a:srgbClr val="FFFFFF"/>
                </a:highlight>
              </a:rPr>
              <a:t>As a optional step, there is also a support to </a:t>
            </a:r>
            <a:r>
              <a:rPr lang="en-IN" sz="1300" b="1">
                <a:solidFill>
                  <a:srgbClr val="62C000"/>
                </a:solidFill>
                <a:highlight>
                  <a:srgbClr val="FFFFFF"/>
                </a:highlight>
              </a:rPr>
              <a:t>update the golden snapshot</a:t>
            </a:r>
            <a:r>
              <a:rPr lang="en-IN" sz="1300">
                <a:solidFill>
                  <a:srgbClr val="24292E"/>
                </a:solidFill>
                <a:highlight>
                  <a:srgbClr val="FFFFFF"/>
                </a:highlight>
              </a:rPr>
              <a:t>.</a:t>
            </a:r>
            <a:endParaRPr lang="en-IN" dirty="0"/>
          </a:p>
        </p:txBody>
      </p:sp>
      <p:sp>
        <p:nvSpPr>
          <p:cNvPr id="3" name="Google Shape;903;p72">
            <a:extLst>
              <a:ext uri="{FF2B5EF4-FFF2-40B4-BE49-F238E27FC236}">
                <a16:creationId xmlns:a16="http://schemas.microsoft.com/office/drawing/2014/main" id="{AD222996-BA68-3645-8869-B6316A157A76}"/>
              </a:ext>
            </a:extLst>
          </p:cNvPr>
          <p:cNvSpPr txBox="1">
            <a:spLocks/>
          </p:cNvSpPr>
          <p:nvPr/>
        </p:nvSpPr>
        <p:spPr>
          <a:xfrm>
            <a:off x="370401" y="-2"/>
            <a:ext cx="8334600" cy="677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200" dirty="0"/>
              <a:t>Deep dive</a:t>
            </a:r>
          </a:p>
        </p:txBody>
      </p:sp>
    </p:spTree>
    <p:extLst>
      <p:ext uri="{BB962C8B-B14F-4D97-AF65-F5344CB8AC3E}">
        <p14:creationId xmlns:p14="http://schemas.microsoft.com/office/powerpoint/2010/main" val="3650898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08;p73">
            <a:extLst>
              <a:ext uri="{FF2B5EF4-FFF2-40B4-BE49-F238E27FC236}">
                <a16:creationId xmlns:a16="http://schemas.microsoft.com/office/drawing/2014/main" id="{499F7A08-E0A0-6F42-8659-AAE9A923A0BC}"/>
              </a:ext>
            </a:extLst>
          </p:cNvPr>
          <p:cNvSpPr txBox="1">
            <a:spLocks/>
          </p:cNvSpPr>
          <p:nvPr/>
        </p:nvSpPr>
        <p:spPr>
          <a:xfrm>
            <a:off x="3891400" y="142875"/>
            <a:ext cx="1355700" cy="347100"/>
          </a:xfrm>
          <a:prstGeom prst="rect">
            <a:avLst/>
          </a:prstGeom>
        </p:spPr>
        <p:txBody>
          <a:bodyPr spcFirstLastPara="1" wrap="square" lIns="68550" tIns="34275" rIns="68550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300"/>
              </a:spcAft>
            </a:pPr>
            <a:r>
              <a:rPr lang="en-IN" sz="2000"/>
              <a:t>Root State</a:t>
            </a:r>
          </a:p>
        </p:txBody>
      </p:sp>
      <p:pic>
        <p:nvPicPr>
          <p:cNvPr id="3" name="Google Shape;909;p73">
            <a:extLst>
              <a:ext uri="{FF2B5EF4-FFF2-40B4-BE49-F238E27FC236}">
                <a16:creationId xmlns:a16="http://schemas.microsoft.com/office/drawing/2014/main" id="{10BF4BA7-89B5-3C47-830D-059DCF87303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7750" y="1919202"/>
            <a:ext cx="2083450" cy="208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10;p73">
            <a:extLst>
              <a:ext uri="{FF2B5EF4-FFF2-40B4-BE49-F238E27FC236}">
                <a16:creationId xmlns:a16="http://schemas.microsoft.com/office/drawing/2014/main" id="{DE569454-B21C-794B-9F98-346074BE0C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127" y="2113202"/>
            <a:ext cx="2705100" cy="1695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oogle Shape;913;p73">
            <a:extLst>
              <a:ext uri="{FF2B5EF4-FFF2-40B4-BE49-F238E27FC236}">
                <a16:creationId xmlns:a16="http://schemas.microsoft.com/office/drawing/2014/main" id="{ECE057F3-C668-5746-9BAF-9D66C799B364}"/>
              </a:ext>
            </a:extLst>
          </p:cNvPr>
          <p:cNvCxnSpPr>
            <a:cxnSpLocks/>
          </p:cNvCxnSpPr>
          <p:nvPr/>
        </p:nvCxnSpPr>
        <p:spPr>
          <a:xfrm flipH="1">
            <a:off x="1956391" y="479775"/>
            <a:ext cx="2394134" cy="1827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" name="Google Shape;914;p73">
            <a:extLst>
              <a:ext uri="{FF2B5EF4-FFF2-40B4-BE49-F238E27FC236}">
                <a16:creationId xmlns:a16="http://schemas.microsoft.com/office/drawing/2014/main" id="{694BDB40-1CA8-B749-98B1-A55C43AABF32}"/>
              </a:ext>
            </a:extLst>
          </p:cNvPr>
          <p:cNvCxnSpPr>
            <a:cxnSpLocks/>
          </p:cNvCxnSpPr>
          <p:nvPr/>
        </p:nvCxnSpPr>
        <p:spPr>
          <a:xfrm>
            <a:off x="4793477" y="513455"/>
            <a:ext cx="2713427" cy="162322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575465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74"/>
          <p:cNvSpPr txBox="1">
            <a:spLocks noGrp="1"/>
          </p:cNvSpPr>
          <p:nvPr>
            <p:ph type="body" idx="1"/>
          </p:nvPr>
        </p:nvSpPr>
        <p:spPr>
          <a:xfrm>
            <a:off x="375979" y="1481328"/>
            <a:ext cx="8331000" cy="2811900"/>
          </a:xfrm>
          <a:prstGeom prst="rect">
            <a:avLst/>
          </a:prstGeom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/>
          </a:p>
        </p:txBody>
      </p:sp>
      <p:sp>
        <p:nvSpPr>
          <p:cNvPr id="920" name="Google Shape;920;p74"/>
          <p:cNvSpPr txBox="1">
            <a:spLocks noGrp="1"/>
          </p:cNvSpPr>
          <p:nvPr>
            <p:ph type="title"/>
          </p:nvPr>
        </p:nvSpPr>
        <p:spPr>
          <a:xfrm>
            <a:off x="376526" y="145473"/>
            <a:ext cx="8334600" cy="677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1" name="Google Shape;92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QuickBooksBOLT">
  <a:themeElements>
    <a:clrScheme name="QuickBooksBOLT">
      <a:dk1>
        <a:srgbClr val="000000"/>
      </a:dk1>
      <a:lt1>
        <a:srgbClr val="FFFFFF"/>
      </a:lt1>
      <a:dk2>
        <a:srgbClr val="8D9096"/>
      </a:dk2>
      <a:lt2>
        <a:srgbClr val="BABEC5"/>
      </a:lt2>
      <a:accent1>
        <a:srgbClr val="2CA01C"/>
      </a:accent1>
      <a:accent2>
        <a:srgbClr val="7FD000"/>
      </a:accent2>
      <a:accent3>
        <a:srgbClr val="6B6C72"/>
      </a:accent3>
      <a:accent4>
        <a:srgbClr val="0097E6"/>
      </a:accent4>
      <a:accent5>
        <a:srgbClr val="FF6A00"/>
      </a:accent5>
      <a:accent6>
        <a:srgbClr val="00C1BF"/>
      </a:accent6>
      <a:hlink>
        <a:srgbClr val="0077C5"/>
      </a:hlink>
      <a:folHlink>
        <a:srgbClr val="6436A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483</Words>
  <Application>Microsoft Macintosh PowerPoint</Application>
  <PresentationFormat>On-screen Show (16:9)</PresentationFormat>
  <Paragraphs>67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AvenirNext forINTUIT W05 Medium</vt:lpstr>
      <vt:lpstr>AvenirNext forINTUIT W05 Demi</vt:lpstr>
      <vt:lpstr>Roboto</vt:lpstr>
      <vt:lpstr>Avenir Next For Intuit</vt:lpstr>
      <vt:lpstr>Merriweather Sans</vt:lpstr>
      <vt:lpstr>Simple Light</vt:lpstr>
      <vt:lpstr>QuickBooksBOLT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Error and Retry Handling in state machine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Kumar, Rohit</cp:lastModifiedBy>
  <cp:revision>2</cp:revision>
  <dcterms:modified xsi:type="dcterms:W3CDTF">2020-06-12T06:01:22Z</dcterms:modified>
</cp:coreProperties>
</file>